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55" r:id="rId3"/>
    <p:sldId id="274" r:id="rId4"/>
    <p:sldId id="319" r:id="rId5"/>
    <p:sldId id="257" r:id="rId6"/>
    <p:sldId id="259" r:id="rId7"/>
    <p:sldId id="320" r:id="rId8"/>
    <p:sldId id="356" r:id="rId9"/>
    <p:sldId id="321" r:id="rId10"/>
    <p:sldId id="322" r:id="rId11"/>
    <p:sldId id="324" r:id="rId12"/>
    <p:sldId id="325" r:id="rId13"/>
    <p:sldId id="326" r:id="rId14"/>
    <p:sldId id="323" r:id="rId15"/>
    <p:sldId id="357" r:id="rId16"/>
    <p:sldId id="328" r:id="rId17"/>
    <p:sldId id="327" r:id="rId18"/>
    <p:sldId id="329" r:id="rId19"/>
    <p:sldId id="331" r:id="rId20"/>
    <p:sldId id="330" r:id="rId21"/>
    <p:sldId id="332" r:id="rId22"/>
    <p:sldId id="333" r:id="rId23"/>
    <p:sldId id="334" r:id="rId24"/>
    <p:sldId id="335" r:id="rId25"/>
    <p:sldId id="337" r:id="rId26"/>
    <p:sldId id="358" r:id="rId27"/>
    <p:sldId id="339" r:id="rId28"/>
    <p:sldId id="379" r:id="rId29"/>
    <p:sldId id="341" r:id="rId30"/>
    <p:sldId id="340" r:id="rId31"/>
    <p:sldId id="342" r:id="rId32"/>
    <p:sldId id="343" r:id="rId33"/>
    <p:sldId id="345" r:id="rId34"/>
    <p:sldId id="347" r:id="rId3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482" autoAdjust="0"/>
    <p:restoredTop sz="94660"/>
  </p:normalViewPr>
  <p:slideViewPr>
    <p:cSldViewPr>
      <p:cViewPr>
        <p:scale>
          <a:sx n="50" d="100"/>
          <a:sy n="50" d="100"/>
        </p:scale>
        <p:origin x="-1818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D9164-C637-42AF-A0EE-759C4DB15830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95AA6-DA84-46A1-AF38-0C875B992D9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7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95AA6-DA84-46A1-AF38-0C875B992D9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19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95AA6-DA84-46A1-AF38-0C875B992D9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76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95AA6-DA84-46A1-AF38-0C875B992D9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61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95AA6-DA84-46A1-AF38-0C875B992D9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05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D931-F9E7-4BAE-97D2-A3446B67E9A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F979-54EE-4860-8E17-7FCAF390F07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62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D931-F9E7-4BAE-97D2-A3446B67E9A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F979-54EE-4860-8E17-7FCAF390F07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5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D931-F9E7-4BAE-97D2-A3446B67E9A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F979-54EE-4860-8E17-7FCAF390F07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2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D931-F9E7-4BAE-97D2-A3446B67E9A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F979-54EE-4860-8E17-7FCAF390F07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1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D931-F9E7-4BAE-97D2-A3446B67E9A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F979-54EE-4860-8E17-7FCAF390F07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1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D931-F9E7-4BAE-97D2-A3446B67E9A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F979-54EE-4860-8E17-7FCAF390F07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9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D931-F9E7-4BAE-97D2-A3446B67E9A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F979-54EE-4860-8E17-7FCAF390F07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9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D931-F9E7-4BAE-97D2-A3446B67E9A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F979-54EE-4860-8E17-7FCAF390F07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D931-F9E7-4BAE-97D2-A3446B67E9A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F979-54EE-4860-8E17-7FCAF390F07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9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D931-F9E7-4BAE-97D2-A3446B67E9A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F979-54EE-4860-8E17-7FCAF390F07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8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D931-F9E7-4BAE-97D2-A3446B67E9A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F979-54EE-4860-8E17-7FCAF390F07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2D931-F9E7-4BAE-97D2-A3446B67E9A9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F979-54EE-4860-8E17-7FCAF390F07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0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WORLD DAY OF PRAYER</a:t>
            </a:r>
            <a:br>
              <a:rPr lang="en-US" dirty="0" smtClean="0">
                <a:latin typeface="Palatino Linotype" panose="02040502050505030304" pitchFamily="18" charset="0"/>
              </a:rPr>
            </a:br>
            <a:r>
              <a:rPr lang="en-US" dirty="0" smtClean="0">
                <a:latin typeface="Palatino Linotype" panose="02040502050505030304" pitchFamily="18" charset="0"/>
              </a:rPr>
              <a:t>2017 Philippines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>
                <a:latin typeface="Palatino Linotype" panose="02040502050505030304" pitchFamily="18" charset="0"/>
              </a:rPr>
              <a:t>Am I Being Unfair to You?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4800601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0600" y="17502"/>
            <a:ext cx="4343399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Palatino Linotype" panose="02040502050505030304" pitchFamily="18" charset="0"/>
              </a:rPr>
              <a:t>7. </a:t>
            </a:r>
            <a:r>
              <a:rPr lang="en-PH" sz="3000" dirty="0">
                <a:latin typeface="Palatino Linotype" panose="02040502050505030304" pitchFamily="18" charset="0"/>
              </a:rPr>
              <a:t>Spanish </a:t>
            </a:r>
            <a:r>
              <a:rPr lang="en-PH" sz="3000" dirty="0" smtClean="0">
                <a:latin typeface="Palatino Linotype" panose="02040502050505030304" pitchFamily="18" charset="0"/>
              </a:rPr>
              <a:t>Colonization</a:t>
            </a:r>
            <a:endParaRPr lang="en-US" sz="3000" dirty="0">
              <a:latin typeface="Palatino Linotype" panose="020405020505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3302" y="5733871"/>
            <a:ext cx="4343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latin typeface="Palatino Linotype" panose="02040502050505030304" pitchFamily="18" charset="0"/>
              </a:rPr>
              <a:t>Fort Santiago built by </a:t>
            </a:r>
            <a:endParaRPr lang="pt-BR" dirty="0" smtClean="0">
              <a:latin typeface="Palatino Linotype" panose="02040502050505030304" pitchFamily="18" charset="0"/>
            </a:endParaRPr>
          </a:p>
          <a:p>
            <a:pPr algn="r"/>
            <a:r>
              <a:rPr lang="pt-BR" dirty="0" smtClean="0">
                <a:latin typeface="Palatino Linotype" panose="02040502050505030304" pitchFamily="18" charset="0"/>
              </a:rPr>
              <a:t>Miguel </a:t>
            </a:r>
            <a:r>
              <a:rPr lang="pt-BR" dirty="0">
                <a:latin typeface="Palatino Linotype" panose="02040502050505030304" pitchFamily="18" charset="0"/>
              </a:rPr>
              <a:t>López de Legazpi, Manila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2800" y="6380202"/>
            <a:ext cx="1917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Palatino Linotype" panose="02040502050505030304" pitchFamily="18" charset="0"/>
              </a:rPr>
              <a:t>© Cherina Ducusin 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46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0"/>
            <a:ext cx="4572000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Palatino Linotype" panose="02040502050505030304" pitchFamily="18" charset="0"/>
              </a:rPr>
              <a:t>8. Philippine Revolution</a:t>
            </a:r>
            <a:endParaRPr lang="en-US" sz="3000" dirty="0"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6088558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Palatino Linotype" panose="02040502050505030304" pitchFamily="18" charset="0"/>
              </a:rPr>
              <a:t>Rizal Park, </a:t>
            </a:r>
            <a:r>
              <a:rPr lang="en-US" dirty="0" smtClean="0">
                <a:latin typeface="Palatino Linotype" panose="02040502050505030304" pitchFamily="18" charset="0"/>
              </a:rPr>
              <a:t>Manila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8800" y="6457890"/>
            <a:ext cx="218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alatino Linotype" panose="02040502050505030304" pitchFamily="18" charset="0"/>
              </a:rPr>
              <a:t>© </a:t>
            </a:r>
            <a:r>
              <a:rPr lang="en-US" sz="1600" dirty="0" err="1">
                <a:latin typeface="Palatino Linotype" panose="02040502050505030304" pitchFamily="18" charset="0"/>
              </a:rPr>
              <a:t>Cherina</a:t>
            </a:r>
            <a:r>
              <a:rPr lang="en-US" sz="1600" dirty="0">
                <a:latin typeface="Palatino Linotype" panose="02040502050505030304" pitchFamily="18" charset="0"/>
              </a:rPr>
              <a:t> </a:t>
            </a:r>
            <a:r>
              <a:rPr lang="en-US" sz="1600" dirty="0" err="1">
                <a:latin typeface="Palatino Linotype" panose="02040502050505030304" pitchFamily="18" charset="0"/>
              </a:rPr>
              <a:t>Ducusin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23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0"/>
            <a:ext cx="4800600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Palatino Linotype" panose="02040502050505030304" pitchFamily="18" charset="0"/>
              </a:rPr>
              <a:t>9. </a:t>
            </a:r>
            <a:r>
              <a:rPr lang="en-US" sz="3000" dirty="0">
                <a:latin typeface="Palatino Linotype" panose="02040502050505030304" pitchFamily="18" charset="0"/>
              </a:rPr>
              <a:t>US </a:t>
            </a:r>
            <a:r>
              <a:rPr lang="en-US" sz="3000" dirty="0" smtClean="0">
                <a:latin typeface="Palatino Linotype" panose="02040502050505030304" pitchFamily="18" charset="0"/>
              </a:rPr>
              <a:t>Military </a:t>
            </a:r>
            <a:r>
              <a:rPr lang="en-US" sz="3000" dirty="0">
                <a:latin typeface="Palatino Linotype" panose="02040502050505030304" pitchFamily="18" charset="0"/>
              </a:rPr>
              <a:t>G</a:t>
            </a:r>
            <a:r>
              <a:rPr lang="en-US" sz="3000" dirty="0" smtClean="0">
                <a:latin typeface="Palatino Linotype" panose="02040502050505030304" pitchFamily="18" charset="0"/>
              </a:rPr>
              <a:t>overnment</a:t>
            </a:r>
            <a:endParaRPr lang="en-US" sz="3000" dirty="0">
              <a:latin typeface="Palatino Linotype" panose="020405020505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4000" y="597757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Fort Santiago, Manila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35800" y="6346904"/>
            <a:ext cx="195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alatino Linotype" panose="02040502050505030304" pitchFamily="18" charset="0"/>
              </a:rPr>
              <a:t>© </a:t>
            </a:r>
            <a:r>
              <a:rPr lang="en-US" sz="1600" dirty="0" err="1">
                <a:latin typeface="Palatino Linotype" panose="02040502050505030304" pitchFamily="18" charset="0"/>
              </a:rPr>
              <a:t>Cherina</a:t>
            </a:r>
            <a:r>
              <a:rPr lang="en-US" sz="1600" dirty="0">
                <a:latin typeface="Palatino Linotype" panose="02040502050505030304" pitchFamily="18" charset="0"/>
              </a:rPr>
              <a:t> </a:t>
            </a:r>
            <a:r>
              <a:rPr lang="en-US" sz="1600" dirty="0" err="1">
                <a:latin typeface="Palatino Linotype" panose="02040502050505030304" pitchFamily="18" charset="0"/>
              </a:rPr>
              <a:t>Ducusin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14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smtClean="0">
                <a:latin typeface="Palatino Linotype" panose="02040502050505030304" pitchFamily="18" charset="0"/>
              </a:rPr>
              <a:t>10. Japanese Occupation</a:t>
            </a:r>
            <a:endParaRPr lang="en-US" sz="3000" dirty="0">
              <a:latin typeface="Palatino Linotype" panose="020405020505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48600" y="92333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Palatino Linotype" panose="02040502050505030304" pitchFamily="18" charset="0"/>
              </a:rPr>
              <a:t>© WGT </a:t>
            </a:r>
            <a:r>
              <a:rPr lang="pt-BR" sz="1600" dirty="0">
                <a:latin typeface="Palatino Linotype" panose="02040502050505030304" pitchFamily="18" charset="0"/>
              </a:rPr>
              <a:t>e.V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5400" y="6494046"/>
            <a:ext cx="198120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600" dirty="0">
                <a:latin typeface="Palatino Linotype" panose="02040502050505030304" pitchFamily="18" charset="0"/>
              </a:rPr>
              <a:t>Memorial </a:t>
            </a:r>
            <a:r>
              <a:rPr lang="pt-BR" sz="1600" dirty="0" smtClean="0">
                <a:latin typeface="Palatino Linotype" panose="02040502050505030304" pitchFamily="18" charset="0"/>
              </a:rPr>
              <a:t>Site</a:t>
            </a:r>
            <a:r>
              <a:rPr lang="pt-BR" sz="1600" dirty="0">
                <a:latin typeface="Palatino Linotype" panose="02040502050505030304" pitchFamily="18" charset="0"/>
              </a:rPr>
              <a:t>, 1945 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4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5400" y="6498392"/>
            <a:ext cx="403860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sz="1600" dirty="0" err="1">
                <a:latin typeface="Palatino Linotype" panose="02040502050505030304" pitchFamily="18" charset="0"/>
              </a:rPr>
              <a:t>Intramuros</a:t>
            </a:r>
            <a:r>
              <a:rPr lang="en-PH" sz="1600" dirty="0">
                <a:latin typeface="Palatino Linotype" panose="02040502050505030304" pitchFamily="18" charset="0"/>
              </a:rPr>
              <a:t> – Manila </a:t>
            </a:r>
            <a:r>
              <a:rPr lang="en-PH" sz="1600" dirty="0" smtClean="0">
                <a:latin typeface="Palatino Linotype" panose="02040502050505030304" pitchFamily="18" charset="0"/>
              </a:rPr>
              <a:t>Built </a:t>
            </a:r>
            <a:r>
              <a:rPr lang="en-PH" sz="1600" dirty="0">
                <a:latin typeface="Palatino Linotype" panose="02040502050505030304" pitchFamily="18" charset="0"/>
              </a:rPr>
              <a:t>W</a:t>
            </a:r>
            <a:r>
              <a:rPr lang="en-PH" sz="1600" dirty="0" smtClean="0">
                <a:latin typeface="Palatino Linotype" panose="02040502050505030304" pitchFamily="18" charset="0"/>
              </a:rPr>
              <a:t>ithin </a:t>
            </a:r>
            <a:r>
              <a:rPr lang="en-PH" sz="1600" dirty="0">
                <a:latin typeface="Palatino Linotype" panose="02040502050505030304" pitchFamily="18" charset="0"/>
              </a:rPr>
              <a:t>the </a:t>
            </a:r>
            <a:r>
              <a:rPr lang="en-PH" sz="1600" dirty="0" smtClean="0">
                <a:latin typeface="Palatino Linotype" panose="02040502050505030304" pitchFamily="18" charset="0"/>
              </a:rPr>
              <a:t>Wall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smtClean="0">
                <a:latin typeface="Palatino Linotype" panose="02040502050505030304" pitchFamily="18" charset="0"/>
              </a:rPr>
              <a:t>11. Philippines Republic</a:t>
            </a:r>
            <a:endParaRPr lang="en-US" sz="3000" dirty="0">
              <a:latin typeface="Palatino Linotype" panose="020405020505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48600" y="107722"/>
            <a:ext cx="1130300" cy="3385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sz="1600" dirty="0">
                <a:latin typeface="Palatino Linotype" panose="02040502050505030304" pitchFamily="18" charset="0"/>
              </a:rPr>
              <a:t>© WDPIC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48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95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Palatino Linotype" panose="02040502050505030304" pitchFamily="18" charset="0"/>
              </a:rPr>
              <a:t>Social and </a:t>
            </a:r>
            <a:r>
              <a:rPr lang="en-US" sz="4000" dirty="0" smtClean="0">
                <a:latin typeface="Palatino Linotype" panose="02040502050505030304" pitchFamily="18" charset="0"/>
              </a:rPr>
              <a:t>Economic Issues</a:t>
            </a:r>
            <a:endParaRPr lang="en-US" sz="4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2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0299"/>
            <a:ext cx="9144000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PH" sz="3000" dirty="0" smtClean="0">
                <a:latin typeface="Palatino Linotype" panose="02040502050505030304" pitchFamily="18" charset="0"/>
              </a:rPr>
              <a:t>12. Discrimination </a:t>
            </a:r>
            <a:r>
              <a:rPr lang="en-PH" sz="3000" dirty="0">
                <a:latin typeface="Palatino Linotype" panose="02040502050505030304" pitchFamily="18" charset="0"/>
              </a:rPr>
              <a:t>A</a:t>
            </a:r>
            <a:r>
              <a:rPr lang="en-PH" sz="3000" dirty="0" smtClean="0">
                <a:latin typeface="Palatino Linotype" panose="02040502050505030304" pitchFamily="18" charset="0"/>
              </a:rPr>
              <a:t>gainst </a:t>
            </a:r>
            <a:r>
              <a:rPr lang="en-PH" sz="3000" dirty="0">
                <a:latin typeface="Palatino Linotype" panose="02040502050505030304" pitchFamily="18" charset="0"/>
              </a:rPr>
              <a:t>W</a:t>
            </a:r>
            <a:r>
              <a:rPr lang="en-PH" sz="3000" dirty="0" smtClean="0">
                <a:latin typeface="Palatino Linotype" panose="02040502050505030304" pitchFamily="18" charset="0"/>
              </a:rPr>
              <a:t>omen</a:t>
            </a:r>
            <a:endParaRPr lang="en-US" sz="3000" dirty="0">
              <a:latin typeface="Palatino Linotype" panose="020405020505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4800" y="102632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alatino Linotype" panose="02040502050505030304" pitchFamily="18" charset="0"/>
              </a:rPr>
              <a:t>© </a:t>
            </a:r>
            <a:r>
              <a:rPr lang="en-PH" sz="1600" dirty="0">
                <a:latin typeface="Palatino Linotype" panose="02040502050505030304" pitchFamily="18" charset="0"/>
              </a:rPr>
              <a:t> </a:t>
            </a:r>
            <a:r>
              <a:rPr lang="en-PH" sz="1600" dirty="0" smtClean="0">
                <a:latin typeface="Palatino Linotype" panose="02040502050505030304" pitchFamily="18" charset="0"/>
              </a:rPr>
              <a:t>WDPIC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6200" y="6519446"/>
            <a:ext cx="144780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Palatino Linotype" panose="02040502050505030304" pitchFamily="18" charset="0"/>
              </a:rPr>
              <a:t>Street Vendor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1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00" y="-1"/>
            <a:ext cx="9156700" cy="6867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86700" y="0"/>
            <a:ext cx="12573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alatino Linotype" panose="02040502050505030304" pitchFamily="18" charset="0"/>
              </a:rPr>
              <a:t>©  WDPIC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00975" y="6519446"/>
            <a:ext cx="135255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Palatino Linotype" panose="02040502050505030304" pitchFamily="18" charset="0"/>
              </a:rPr>
              <a:t>Drying Fish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99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0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8600" y="0"/>
            <a:ext cx="5105400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sz="3000" dirty="0" smtClean="0">
                <a:latin typeface="Palatino Linotype" panose="02040502050505030304" pitchFamily="18" charset="0"/>
              </a:rPr>
              <a:t>13. Violence </a:t>
            </a:r>
            <a:r>
              <a:rPr lang="en-PH" sz="3000" dirty="0">
                <a:latin typeface="Palatino Linotype" panose="02040502050505030304" pitchFamily="18" charset="0"/>
              </a:rPr>
              <a:t>A</a:t>
            </a:r>
            <a:r>
              <a:rPr lang="en-PH" sz="3000" dirty="0" smtClean="0">
                <a:latin typeface="Palatino Linotype" panose="02040502050505030304" pitchFamily="18" charset="0"/>
              </a:rPr>
              <a:t>gainst </a:t>
            </a:r>
            <a:r>
              <a:rPr lang="en-PH" sz="3000" dirty="0">
                <a:latin typeface="Palatino Linotype" panose="02040502050505030304" pitchFamily="18" charset="0"/>
              </a:rPr>
              <a:t>W</a:t>
            </a:r>
            <a:r>
              <a:rPr lang="en-PH" sz="3000" dirty="0" smtClean="0">
                <a:latin typeface="Palatino Linotype" panose="02040502050505030304" pitchFamily="18" charset="0"/>
              </a:rPr>
              <a:t>omen</a:t>
            </a:r>
            <a:endParaRPr lang="en-US" sz="3000" dirty="0"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4800" y="6400800"/>
            <a:ext cx="1181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alatino Linotype" panose="02040502050505030304" pitchFamily="18" charset="0"/>
              </a:rPr>
              <a:t>©  WDPIC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05500" y="60060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Palatino Linotype" panose="02040502050505030304" pitchFamily="18" charset="0"/>
              </a:rPr>
              <a:t>One </a:t>
            </a:r>
            <a:r>
              <a:rPr lang="en-US" dirty="0" smtClean="0">
                <a:latin typeface="Palatino Linotype" panose="02040502050505030304" pitchFamily="18" charset="0"/>
              </a:rPr>
              <a:t>Billion </a:t>
            </a:r>
            <a:r>
              <a:rPr lang="en-US" dirty="0">
                <a:latin typeface="Palatino Linotype" panose="02040502050505030304" pitchFamily="18" charset="0"/>
              </a:rPr>
              <a:t>R</a:t>
            </a:r>
            <a:r>
              <a:rPr lang="en-US" dirty="0" smtClean="0">
                <a:latin typeface="Palatino Linotype" panose="02040502050505030304" pitchFamily="18" charset="0"/>
              </a:rPr>
              <a:t>ising </a:t>
            </a:r>
            <a:r>
              <a:rPr lang="en-US" dirty="0">
                <a:latin typeface="Palatino Linotype" panose="02040502050505030304" pitchFamily="18" charset="0"/>
              </a:rPr>
              <a:t>C</a:t>
            </a:r>
            <a:r>
              <a:rPr lang="en-US" dirty="0" smtClean="0">
                <a:latin typeface="Palatino Linotype" panose="02040502050505030304" pitchFamily="18" charset="0"/>
              </a:rPr>
              <a:t>ampaign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01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7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1430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Palatino Linotype" panose="02040502050505030304" pitchFamily="18" charset="0"/>
              </a:rPr>
              <a:t>© </a:t>
            </a:r>
            <a:r>
              <a:rPr lang="en-PH" sz="1600" dirty="0">
                <a:latin typeface="Palatino Linotype" panose="02040502050505030304" pitchFamily="18" charset="0"/>
              </a:rPr>
              <a:t> WDPIC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0" y="6519446"/>
            <a:ext cx="152400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Palatino Linotype" panose="02040502050505030304" pitchFamily="18" charset="0"/>
              </a:rPr>
              <a:t>Sunday School 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75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" y="259080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Palatino Linotype" panose="02040502050505030304" pitchFamily="18" charset="0"/>
              </a:rPr>
              <a:t>Overview of the Country</a:t>
            </a:r>
            <a:endParaRPr lang="en-US" sz="4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39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9149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14900" y="0"/>
            <a:ext cx="4229100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Palatino Linotype" panose="02040502050505030304" pitchFamily="18" charset="0"/>
              </a:rPr>
              <a:t>14. Natural Disasters</a:t>
            </a:r>
            <a:endParaRPr lang="en-US" sz="3000" dirty="0"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00950" y="6409488"/>
            <a:ext cx="1181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alatino Linotype" panose="02040502050505030304" pitchFamily="18" charset="0"/>
              </a:rPr>
              <a:t>© </a:t>
            </a:r>
            <a:r>
              <a:rPr lang="en-PH" sz="1600" dirty="0">
                <a:latin typeface="Palatino Linotype" panose="02040502050505030304" pitchFamily="18" charset="0"/>
              </a:rPr>
              <a:t> WDPIC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6070934"/>
            <a:ext cx="31623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sz="1600" dirty="0">
                <a:latin typeface="Palatino Linotype" panose="02040502050505030304" pitchFamily="18" charset="0"/>
              </a:rPr>
              <a:t>C</a:t>
            </a:r>
            <a:r>
              <a:rPr lang="en-PH" sz="1600" dirty="0" smtClean="0">
                <a:latin typeface="Palatino Linotype" panose="02040502050505030304" pitchFamily="18" charset="0"/>
              </a:rPr>
              <a:t>hurch Cemetery for the Victims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49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64500" y="0"/>
            <a:ext cx="11430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Palatino Linotype" panose="02040502050505030304" pitchFamily="18" charset="0"/>
              </a:rPr>
              <a:t>© </a:t>
            </a:r>
            <a:r>
              <a:rPr lang="en-PH" sz="1600" dirty="0">
                <a:latin typeface="Palatino Linotype" panose="02040502050505030304" pitchFamily="18" charset="0"/>
              </a:rPr>
              <a:t> WDPIC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65760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Palatino Linotype" panose="02040502050505030304" pitchFamily="18" charset="0"/>
              </a:rPr>
              <a:t>Makeshift &amp; Damaged Coconut Trees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42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86700" y="92333"/>
            <a:ext cx="123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Palatino Linotype" panose="02040502050505030304" pitchFamily="18" charset="0"/>
              </a:rPr>
              <a:t>© WGT e.V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0850"/>
            <a:ext cx="9144000" cy="6307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5400" y="0"/>
            <a:ext cx="9169400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smtClean="0">
                <a:latin typeface="Palatino Linotype" panose="02040502050505030304" pitchFamily="18" charset="0"/>
              </a:rPr>
              <a:t>15. </a:t>
            </a:r>
            <a:r>
              <a:rPr lang="en-PH" sz="3000" dirty="0">
                <a:latin typeface="Palatino Linotype" panose="02040502050505030304" pitchFamily="18" charset="0"/>
              </a:rPr>
              <a:t>Human-made Disasters</a:t>
            </a:r>
            <a:endParaRPr lang="en-US" sz="3000" dirty="0"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92333"/>
            <a:ext cx="132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alatino Linotype" panose="02040502050505030304" pitchFamily="18" charset="0"/>
              </a:rPr>
              <a:t>© </a:t>
            </a:r>
            <a:r>
              <a:rPr lang="en-PH" sz="1600" dirty="0">
                <a:latin typeface="Palatino Linotype" panose="02040502050505030304" pitchFamily="18" charset="0"/>
              </a:rPr>
              <a:t> </a:t>
            </a:r>
            <a:r>
              <a:rPr lang="en-PH" sz="1600" dirty="0" smtClean="0">
                <a:latin typeface="Palatino Linotype" panose="02040502050505030304" pitchFamily="18" charset="0"/>
              </a:rPr>
              <a:t>WDPIC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94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PH" sz="3000" dirty="0" smtClean="0">
                <a:latin typeface="Palatino Linotype" panose="02040502050505030304" pitchFamily="18" charset="0"/>
              </a:rPr>
              <a:t>16. Children </a:t>
            </a:r>
            <a:r>
              <a:rPr lang="en-PH" sz="3000" dirty="0">
                <a:latin typeface="Palatino Linotype" panose="02040502050505030304" pitchFamily="18" charset="0"/>
              </a:rPr>
              <a:t>of </a:t>
            </a:r>
            <a:r>
              <a:rPr lang="en-PH" sz="3000" dirty="0" err="1">
                <a:latin typeface="Palatino Linotype" panose="02040502050505030304" pitchFamily="18" charset="0"/>
              </a:rPr>
              <a:t>Baseco</a:t>
            </a:r>
            <a:endParaRPr lang="en-US" sz="3000" dirty="0">
              <a:latin typeface="Palatino Linotype" panose="020405020505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6600" y="92333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alatino Linotype" panose="02040502050505030304" pitchFamily="18" charset="0"/>
              </a:rPr>
              <a:t>© </a:t>
            </a:r>
            <a:r>
              <a:rPr lang="en-PH" sz="1600" dirty="0">
                <a:latin typeface="Palatino Linotype" panose="02040502050505030304" pitchFamily="18" charset="0"/>
              </a:rPr>
              <a:t> </a:t>
            </a:r>
            <a:r>
              <a:rPr lang="en-PH" sz="1600" dirty="0" err="1">
                <a:latin typeface="Palatino Linotype" panose="02040502050505030304" pitchFamily="18" charset="0"/>
              </a:rPr>
              <a:t>Cherina</a:t>
            </a:r>
            <a:r>
              <a:rPr lang="en-PH" sz="1600" dirty="0">
                <a:latin typeface="Palatino Linotype" panose="02040502050505030304" pitchFamily="18" charset="0"/>
              </a:rPr>
              <a:t> </a:t>
            </a:r>
            <a:r>
              <a:rPr lang="en-PH" sz="1600" dirty="0" err="1" smtClean="0">
                <a:latin typeface="Palatino Linotype" panose="02040502050505030304" pitchFamily="18" charset="0"/>
              </a:rPr>
              <a:t>Ducusin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58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0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1668"/>
            <a:ext cx="19177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Palatino Linotype" panose="02040502050505030304" pitchFamily="18" charset="0"/>
              </a:rPr>
              <a:t>© </a:t>
            </a:r>
            <a:r>
              <a:rPr lang="en-PH" sz="1600" dirty="0" err="1" smtClean="0">
                <a:latin typeface="Palatino Linotype" panose="02040502050505030304" pitchFamily="18" charset="0"/>
              </a:rPr>
              <a:t>Cherina</a:t>
            </a:r>
            <a:r>
              <a:rPr lang="en-PH" sz="1600" dirty="0" smtClean="0">
                <a:latin typeface="Palatino Linotype" panose="02040502050505030304" pitchFamily="18" charset="0"/>
              </a:rPr>
              <a:t> </a:t>
            </a:r>
            <a:r>
              <a:rPr lang="en-PH" sz="1600" dirty="0" err="1" smtClean="0">
                <a:latin typeface="Palatino Linotype" panose="02040502050505030304" pitchFamily="18" charset="0"/>
              </a:rPr>
              <a:t>Ducusin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4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76200"/>
            <a:ext cx="4470400" cy="670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0" y="76200"/>
            <a:ext cx="4343400" cy="32575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0" y="3543300"/>
            <a:ext cx="4343400" cy="3238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600" y="76200"/>
            <a:ext cx="19177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Palatino Linotype" panose="02040502050505030304" pitchFamily="18" charset="0"/>
              </a:rPr>
              <a:t>© </a:t>
            </a:r>
            <a:r>
              <a:rPr lang="en-PH" sz="1600" dirty="0" err="1" smtClean="0">
                <a:latin typeface="Palatino Linotype" panose="02040502050505030304" pitchFamily="18" charset="0"/>
              </a:rPr>
              <a:t>Cherina</a:t>
            </a:r>
            <a:r>
              <a:rPr lang="en-PH" sz="1600" dirty="0" smtClean="0">
                <a:latin typeface="Palatino Linotype" panose="02040502050505030304" pitchFamily="18" charset="0"/>
              </a:rPr>
              <a:t> </a:t>
            </a:r>
            <a:r>
              <a:rPr lang="en-PH" sz="1600" dirty="0" err="1" smtClean="0">
                <a:latin typeface="Palatino Linotype" panose="02040502050505030304" pitchFamily="18" charset="0"/>
              </a:rPr>
              <a:t>Ducusin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77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95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Palatino Linotype" panose="02040502050505030304" pitchFamily="18" charset="0"/>
              </a:rPr>
              <a:t>Economy</a:t>
            </a:r>
          </a:p>
        </p:txBody>
      </p:sp>
    </p:spTree>
    <p:extLst>
      <p:ext uri="{BB962C8B-B14F-4D97-AF65-F5344CB8AC3E}">
        <p14:creationId xmlns:p14="http://schemas.microsoft.com/office/powerpoint/2010/main" val="249501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smtClean="0">
                <a:latin typeface="Palatino Linotype" panose="02040502050505030304" pitchFamily="18" charset="0"/>
              </a:rPr>
              <a:t>17. Agriculture</a:t>
            </a:r>
            <a:endParaRPr lang="en-US" sz="3000" dirty="0"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4800" y="92333"/>
            <a:ext cx="1206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alatino Linotype" panose="02040502050505030304" pitchFamily="18" charset="0"/>
              </a:rPr>
              <a:t>© </a:t>
            </a:r>
            <a:r>
              <a:rPr lang="en-PH" sz="1600" dirty="0">
                <a:latin typeface="Palatino Linotype" panose="02040502050505030304" pitchFamily="18" charset="0"/>
              </a:rPr>
              <a:t> WDPIC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10400" y="6519446"/>
            <a:ext cx="212090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Palatino Linotype" panose="02040502050505030304" pitchFamily="18" charset="0"/>
              </a:rPr>
              <a:t>Export Quality Rice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07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20200" cy="6915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70077"/>
            <a:ext cx="266700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Palatino Linotype" panose="02040502050505030304" pitchFamily="18" charset="0"/>
              </a:rPr>
              <a:t>Rice in the Popular Market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3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smtClean="0">
                <a:latin typeface="Palatino Linotype" panose="02040502050505030304" pitchFamily="18" charset="0"/>
              </a:rPr>
              <a:t>18. </a:t>
            </a:r>
            <a:r>
              <a:rPr lang="en-US" sz="3000" dirty="0" err="1" smtClean="0">
                <a:latin typeface="Palatino Linotype" panose="02040502050505030304" pitchFamily="18" charset="0"/>
              </a:rPr>
              <a:t>Dagyaw</a:t>
            </a:r>
            <a:endParaRPr lang="en-US" sz="3000" dirty="0">
              <a:latin typeface="Palatino Linotype" panose="020405020505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5200" y="92333"/>
            <a:ext cx="177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Palatino Linotype" panose="02040502050505030304" pitchFamily="18" charset="0"/>
              </a:rPr>
              <a:t>© Jessica </a:t>
            </a:r>
            <a:r>
              <a:rPr lang="en-US" sz="1600" dirty="0">
                <a:latin typeface="Palatino Linotype" panose="02040502050505030304" pitchFamily="18" charset="0"/>
              </a:rPr>
              <a:t>Tulloch </a:t>
            </a:r>
          </a:p>
        </p:txBody>
      </p:sp>
    </p:spTree>
    <p:extLst>
      <p:ext uri="{BB962C8B-B14F-4D97-AF65-F5344CB8AC3E}">
        <p14:creationId xmlns:p14="http://schemas.microsoft.com/office/powerpoint/2010/main" val="388115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55575" y="6488668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© WDPIC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0"/>
            <a:ext cx="5029200" cy="68522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79" y="0"/>
            <a:ext cx="1362222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Palatino Linotype" panose="02040502050505030304" pitchFamily="18" charset="0"/>
              </a:rPr>
              <a:t>1. Map</a:t>
            </a:r>
            <a:endParaRPr lang="en-US" sz="3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19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01000" y="0"/>
            <a:ext cx="11430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Palatino Linotype" panose="02040502050505030304" pitchFamily="18" charset="0"/>
              </a:rPr>
              <a:t>© </a:t>
            </a:r>
            <a:r>
              <a:rPr lang="en-PH" sz="1600" dirty="0">
                <a:latin typeface="Palatino Linotype" panose="02040502050505030304" pitchFamily="18" charset="0"/>
              </a:rPr>
              <a:t> WDPIC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6519446"/>
            <a:ext cx="312420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Palatino Linotype" panose="02040502050505030304" pitchFamily="18" charset="0"/>
              </a:rPr>
              <a:t>Rice as a Symbol in the Liturgy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96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PH" sz="3000" dirty="0" smtClean="0">
                <a:latin typeface="Palatino Linotype" panose="02040502050505030304" pitchFamily="18" charset="0"/>
              </a:rPr>
              <a:t>19. Tiger </a:t>
            </a:r>
            <a:r>
              <a:rPr lang="en-PH" sz="3000" dirty="0">
                <a:latin typeface="Palatino Linotype" panose="02040502050505030304" pitchFamily="18" charset="0"/>
              </a:rPr>
              <a:t>Economy</a:t>
            </a:r>
            <a:endParaRPr lang="en-US" sz="3000" dirty="0">
              <a:latin typeface="Palatino Linotype" panose="020405020505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62900" y="83066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alatino Linotype" panose="02040502050505030304" pitchFamily="18" charset="0"/>
              </a:rPr>
              <a:t>© WDPIC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220980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Palatino Linotype" panose="02040502050505030304" pitchFamily="18" charset="0"/>
              </a:rPr>
              <a:t>Telecommunications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8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2192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Palatino Linotype" panose="02040502050505030304" pitchFamily="18" charset="0"/>
              </a:rPr>
              <a:t>© WDPIC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64500" y="6519446"/>
            <a:ext cx="106680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Palatino Linotype" panose="02040502050505030304" pitchFamily="18" charset="0"/>
              </a:rPr>
              <a:t>Jeepney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09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482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8200" y="0"/>
            <a:ext cx="4495800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Palatino Linotype" panose="02040502050505030304" pitchFamily="18" charset="0"/>
              </a:rPr>
              <a:t>20. Migrant Workers </a:t>
            </a:r>
            <a:endParaRPr lang="en-US" sz="3000" dirty="0"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4800" y="6519446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alatino Linotype" panose="02040502050505030304" pitchFamily="18" charset="0"/>
              </a:rPr>
              <a:t>© </a:t>
            </a:r>
            <a:r>
              <a:rPr lang="en-PH" sz="1600" dirty="0">
                <a:latin typeface="Palatino Linotype" panose="02040502050505030304" pitchFamily="18" charset="0"/>
              </a:rPr>
              <a:t> WDPIC 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8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3800" y="11668"/>
            <a:ext cx="15875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600" dirty="0">
                <a:latin typeface="Palatino Linotype" panose="02040502050505030304" pitchFamily="18" charset="0"/>
              </a:rPr>
              <a:t>© KAAGAPAY</a:t>
            </a:r>
            <a:endParaRPr lang="en-US" sz="16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44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344840"/>
            <a:ext cx="9144000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smtClean="0">
                <a:latin typeface="Palatino Linotype" panose="02040502050505030304" pitchFamily="18" charset="0"/>
              </a:rPr>
              <a:t>2. </a:t>
            </a:r>
            <a:r>
              <a:rPr lang="en-US" sz="3000" dirty="0" err="1" smtClean="0">
                <a:latin typeface="Palatino Linotype" panose="02040502050505030304" pitchFamily="18" charset="0"/>
              </a:rPr>
              <a:t>Taal</a:t>
            </a:r>
            <a:r>
              <a:rPr lang="en-US" sz="3000" dirty="0" smtClean="0">
                <a:latin typeface="Palatino Linotype" panose="02040502050505030304" pitchFamily="18" charset="0"/>
              </a:rPr>
              <a:t> Lake &amp; Volcano</a:t>
            </a:r>
            <a:endParaRPr lang="en-US" sz="3000" dirty="0">
              <a:latin typeface="Palatino Linotype" panose="0204050205050503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10400" y="6448146"/>
            <a:ext cx="1976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latin typeface="Palatino Linotype" panose="02040502050505030304" pitchFamily="18" charset="0"/>
              </a:rPr>
              <a:t>©</a:t>
            </a:r>
            <a:r>
              <a:rPr lang="de-DE" sz="1600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PH" sz="1600" dirty="0" err="1">
                <a:latin typeface="Palatino Linotype" panose="02040502050505030304" pitchFamily="18" charset="0"/>
              </a:rPr>
              <a:t>Zenaida</a:t>
            </a:r>
            <a:r>
              <a:rPr lang="en-PH" sz="1600" dirty="0">
                <a:latin typeface="Palatino Linotype" panose="02040502050505030304" pitchFamily="18" charset="0"/>
              </a:rPr>
              <a:t> </a:t>
            </a:r>
            <a:r>
              <a:rPr lang="en-PH" sz="1600" dirty="0" err="1">
                <a:latin typeface="Palatino Linotype" panose="02040502050505030304" pitchFamily="18" charset="0"/>
              </a:rPr>
              <a:t>Maturan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73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045913" y="6488668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dirty="0">
                <a:solidFill>
                  <a:schemeClr val="bg1"/>
                </a:solidFill>
              </a:rPr>
              <a:t>© </a:t>
            </a:r>
            <a:r>
              <a:rPr lang="de-DE" dirty="0" smtClean="0">
                <a:solidFill>
                  <a:schemeClr val="bg1"/>
                </a:solidFill>
              </a:rPr>
              <a:t>WDPIC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18" y="0"/>
            <a:ext cx="9152307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4918" y="6304001"/>
            <a:ext cx="9141527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smtClean="0">
                <a:latin typeface="Palatino Linotype" panose="02040502050505030304" pitchFamily="18" charset="0"/>
              </a:rPr>
              <a:t>3. The Flag</a:t>
            </a:r>
            <a:endParaRPr lang="en-US" sz="3000" dirty="0">
              <a:latin typeface="Palatino Linotype" panose="020405020505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4801" y="6396334"/>
            <a:ext cx="1196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alatino Linotype" panose="02040502050505030304" pitchFamily="18" charset="0"/>
              </a:rPr>
              <a:t>© WDPIC</a:t>
            </a:r>
          </a:p>
        </p:txBody>
      </p:sp>
    </p:spTree>
    <p:extLst>
      <p:ext uri="{BB962C8B-B14F-4D97-AF65-F5344CB8AC3E}">
        <p14:creationId xmlns:p14="http://schemas.microsoft.com/office/powerpoint/2010/main" val="20127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17790"/>
            <a:ext cx="4559300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Palatino Linotype" panose="02040502050505030304" pitchFamily="18" charset="0"/>
              </a:rPr>
              <a:t>4. </a:t>
            </a:r>
            <a:r>
              <a:rPr lang="en-US" sz="3000" dirty="0" err="1" smtClean="0">
                <a:latin typeface="Palatino Linotype" panose="02040502050505030304" pitchFamily="18" charset="0"/>
              </a:rPr>
              <a:t>Ayta</a:t>
            </a:r>
            <a:r>
              <a:rPr lang="en-US" sz="3000" dirty="0" smtClean="0">
                <a:latin typeface="Palatino Linotype" panose="02040502050505030304" pitchFamily="18" charset="0"/>
              </a:rPr>
              <a:t> Mother &amp; Child</a:t>
            </a:r>
            <a:endParaRPr lang="en-US" sz="3000" dirty="0">
              <a:latin typeface="Palatino Linotype" panose="020405020505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0" y="6519446"/>
            <a:ext cx="2019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Palatino Linotype" panose="02040502050505030304" pitchFamily="18" charset="0"/>
              </a:rPr>
              <a:t>© </a:t>
            </a:r>
            <a:r>
              <a:rPr lang="en-PH" sz="1600" dirty="0" smtClean="0">
                <a:latin typeface="Palatino Linotype" panose="02040502050505030304" pitchFamily="18" charset="0"/>
              </a:rPr>
              <a:t>Rebecca Asedillo</a:t>
            </a:r>
            <a:endParaRPr lang="en-US" sz="1600" b="1" dirty="0">
              <a:latin typeface="Palatino Linotype" panose="020405020505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0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ados\IECLB\DMORACAO\2017\Materiais\5. Tribal Philippines by Wikimedia comm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966" y="79633"/>
            <a:ext cx="4345107" cy="677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5399" y="-12700"/>
            <a:ext cx="9156700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smtClean="0">
                <a:latin typeface="Palatino Linotype" panose="02040502050505030304" pitchFamily="18" charset="0"/>
              </a:rPr>
              <a:t>5. </a:t>
            </a:r>
            <a:r>
              <a:rPr lang="en-US" sz="3000" dirty="0">
                <a:latin typeface="Palatino Linotype" panose="02040502050505030304" pitchFamily="18" charset="0"/>
              </a:rPr>
              <a:t>Traditional </a:t>
            </a:r>
            <a:r>
              <a:rPr lang="en-US" sz="3000" dirty="0" smtClean="0">
                <a:latin typeface="Palatino Linotype" panose="02040502050505030304" pitchFamily="18" charset="0"/>
              </a:rPr>
              <a:t>Map </a:t>
            </a:r>
            <a:r>
              <a:rPr lang="en-US" sz="3000" dirty="0">
                <a:latin typeface="Palatino Linotype" panose="02040502050505030304" pitchFamily="18" charset="0"/>
              </a:rPr>
              <a:t>of Indigenous </a:t>
            </a:r>
            <a:r>
              <a:rPr lang="en-US" sz="3000" dirty="0" smtClean="0">
                <a:latin typeface="Palatino Linotype" panose="02040502050505030304" pitchFamily="18" charset="0"/>
              </a:rPr>
              <a:t>Peoples</a:t>
            </a:r>
            <a:endParaRPr lang="en-US" sz="3000" dirty="0"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6199" y="79633"/>
            <a:ext cx="13970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Palatino Linotype" panose="02040502050505030304" pitchFamily="18" charset="0"/>
              </a:rPr>
              <a:t>© </a:t>
            </a:r>
            <a:r>
              <a:rPr lang="en-US" sz="1600" dirty="0" smtClean="0">
                <a:latin typeface="Palatino Linotype" panose="02040502050505030304" pitchFamily="18" charset="0"/>
              </a:rPr>
              <a:t>Wikimedia</a:t>
            </a:r>
            <a:endParaRPr lang="en-US" sz="16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50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2700" y="284755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Palatino Linotype" panose="02040502050505030304" pitchFamily="18" charset="0"/>
              </a:rPr>
              <a:t>Political History</a:t>
            </a:r>
            <a:endParaRPr lang="en-US" sz="4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97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3040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304002"/>
            <a:ext cx="9144000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smtClean="0">
                <a:latin typeface="Palatino Linotype" panose="02040502050505030304" pitchFamily="18" charset="0"/>
              </a:rPr>
              <a:t>6. Indigenous Customary Law</a:t>
            </a:r>
            <a:endParaRPr lang="en-US" sz="3000" dirty="0"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7010400" y="64008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Palatino Linotype" panose="02040502050505030304" pitchFamily="18" charset="0"/>
              </a:rPr>
              <a:t>© </a:t>
            </a:r>
            <a:r>
              <a:rPr lang="fr-FR" sz="1600" dirty="0" smtClean="0">
                <a:latin typeface="Palatino Linotype" panose="02040502050505030304" pitchFamily="18" charset="0"/>
              </a:rPr>
              <a:t>Rebecca Asedillo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-25400"/>
            <a:ext cx="153670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Palatino Linotype" panose="02040502050505030304" pitchFamily="18" charset="0"/>
              </a:rPr>
              <a:t>Ayta</a:t>
            </a:r>
            <a:r>
              <a:rPr lang="en-US" sz="1600" dirty="0" smtClean="0">
                <a:latin typeface="Palatino Linotype" panose="02040502050505030304" pitchFamily="18" charset="0"/>
              </a:rPr>
              <a:t> Houses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8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3496</TotalTime>
  <Words>255</Words>
  <Application>Microsoft Office PowerPoint</Application>
  <PresentationFormat>Apresentação na tela (4:3)</PresentationFormat>
  <Paragraphs>78</Paragraphs>
  <Slides>34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Office Theme</vt:lpstr>
      <vt:lpstr>WORLD DAY OF PRAYER 2017 Philippines</vt:lpstr>
      <vt:lpstr>Overview of the Country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DAY OF PRAYER 2015 Bahamas</dc:title>
  <dc:creator>admin</dc:creator>
  <cp:lastModifiedBy>User</cp:lastModifiedBy>
  <cp:revision>170</cp:revision>
  <dcterms:created xsi:type="dcterms:W3CDTF">2015-05-13T22:16:07Z</dcterms:created>
  <dcterms:modified xsi:type="dcterms:W3CDTF">2016-12-20T10:11:21Z</dcterms:modified>
</cp:coreProperties>
</file>