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Metadata/LabelInfo.xml" ContentType="application/vnd.ms-office.classificationlabel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authors.xml" ContentType="application/vnd.ms-powerpoint.author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5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6"/>
  </p:notesMasterIdLst>
  <p:sldIdLst>
    <p:sldId id="256" r:id="rId5"/>
    <p:sldId id="257" r:id="rId14"/>
    <p:sldId id="258" r:id="rId15"/>
    <p:sldId id="259" r:id="rId16"/>
    <p:sldId id="260" r:id="rId17"/>
    <p:sldId id="261" r:id="rId18"/>
    <p:sldId id="262" r:id="rId19"/>
    <p:sldId id="263" r:id="rId20"/>
    <p:sldId id="264" r:id="rId21"/>
    <p:sldId id="26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3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4D600A7-1BA1-4A6C-B89F-3BFDF4E67060}" v="13" dt="2023-08-23T02:54:53.08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43"/>
    <p:restoredTop sz="94718"/>
  </p:normalViewPr>
  <p:slideViewPr>
    <p:cSldViewPr snapToGrid="0">
      <p:cViewPr>
        <p:scale>
          <a:sx n="100" d="100"/>
          <a:sy n="100" d="100"/>
        </p:scale>
        <p:origin x="235" y="-4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0"/>
    </p:cViewPr>
  </p:sorter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customXml" Target="../customXml/item1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2" Type="http://schemas.microsoft.com/office/2015/10/relationships/revisionInfo" Target="revisionInfo.xml"/><Relationship Id="rId13" Type="http://schemas.microsoft.com/office/2018/10/relationships/authors" Target="authors.xml"/><Relationship Id="rId14" Type="http://schemas.openxmlformats.org/officeDocument/2006/relationships/slide" Target="slides/slide2.xml"/><Relationship Id="rId15" Type="http://schemas.openxmlformats.org/officeDocument/2006/relationships/slide" Target="slides/slide3.xml"/><Relationship Id="rId16" Type="http://schemas.openxmlformats.org/officeDocument/2006/relationships/slide" Target="slides/slide4.xml"/><Relationship Id="rId17" Type="http://schemas.openxmlformats.org/officeDocument/2006/relationships/slide" Target="slides/slide5.xml"/><Relationship Id="rId18" Type="http://schemas.openxmlformats.org/officeDocument/2006/relationships/slide" Target="slides/slide6.xml"/><Relationship Id="rId19" Type="http://schemas.openxmlformats.org/officeDocument/2006/relationships/slide" Target="slides/slide7.xml"/><Relationship Id="rId2" Type="http://schemas.openxmlformats.org/officeDocument/2006/relationships/customXml" Target="../customXml/item2.xml"/><Relationship Id="rId20" Type="http://schemas.openxmlformats.org/officeDocument/2006/relationships/slide" Target="slides/slide8.xml"/><Relationship Id="rId21" Type="http://schemas.openxmlformats.org/officeDocument/2006/relationships/slide" Target="slides/slide9.xml"/><Relationship Id="rId22" Type="http://schemas.openxmlformats.org/officeDocument/2006/relationships/slide" Target="slides/slide10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commentAuthors" Target="commentAuthors.xml"/><Relationship Id="rId8" Type="http://schemas.openxmlformats.org/officeDocument/2006/relationships/presProps" Target="presProps.xml"/><Relationship Id="rId9" Type="http://schemas.openxmlformats.org/officeDocument/2006/relationships/viewProps" Target="viewProps.xml"/></Relationships>
</file>

<file path=ppt/notesMasters/_rels/notesMaster1.xml.rels><?xml version='1.0' encoding='UTF-8' standalone='yes'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87ADD9-2083-264C-A652-8D52D02F7E72}" type="datetimeFigureOut">
              <a:rPr lang="en-US" smtClean="0"/>
              <a:t>8/22/2023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7DC217-DF71-1A49-B3EA-559F1F43B0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4252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0" y="4572000"/>
            <a:ext cx="12192000" cy="228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902465C8-266D-104C-9C49-323DF4A8277E}"/>
              </a:ext>
            </a:extLst>
          </p:cNvPr>
          <p:cNvSpPr/>
          <p:nvPr userDrawn="1"/>
        </p:nvSpPr>
        <p:spPr>
          <a:xfrm>
            <a:off x="583746" y="4960030"/>
            <a:ext cx="1551214" cy="1551214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37979A1C-BF60-B345-A664-2E4F7A3461EB}"/>
              </a:ext>
            </a:extLst>
          </p:cNvPr>
          <p:cNvSpPr/>
          <p:nvPr userDrawn="1"/>
        </p:nvSpPr>
        <p:spPr>
          <a:xfrm>
            <a:off x="1" y="4571999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58080B3E-915C-2D4C-8608-596E1BFD6387}"/>
              </a:ext>
            </a:extLst>
          </p:cNvPr>
          <p:cNvSpPr/>
          <p:nvPr userDrawn="1"/>
        </p:nvSpPr>
        <p:spPr>
          <a:xfrm>
            <a:off x="1" y="5739492"/>
            <a:ext cx="1118508" cy="1118508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-3419"/>
            <a:ext cx="3927573" cy="3165022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9E240E8A-950E-7946-826C-415CB5DACA43}"/>
              </a:ext>
            </a:extLst>
          </p:cNvPr>
          <p:cNvSpPr/>
          <p:nvPr userDrawn="1"/>
        </p:nvSpPr>
        <p:spPr>
          <a:xfrm>
            <a:off x="11024507" y="4580708"/>
            <a:ext cx="1167493" cy="2277292"/>
          </a:xfrm>
          <a:custGeom>
            <a:avLst/>
            <a:gdLst>
              <a:gd name="connsiteX0" fmla="*/ 1167473 w 1167493"/>
              <a:gd name="connsiteY0" fmla="*/ 0 h 2272167"/>
              <a:gd name="connsiteX1" fmla="*/ 1167493 w 1167493"/>
              <a:gd name="connsiteY1" fmla="*/ 0 h 2272167"/>
              <a:gd name="connsiteX2" fmla="*/ 1167493 w 1167493"/>
              <a:gd name="connsiteY2" fmla="*/ 492960 h 2272167"/>
              <a:gd name="connsiteX3" fmla="*/ 1167493 w 1167493"/>
              <a:gd name="connsiteY3" fmla="*/ 720385 h 2272167"/>
              <a:gd name="connsiteX4" fmla="*/ 1167493 w 1167493"/>
              <a:gd name="connsiteY4" fmla="*/ 2272167 h 2272167"/>
              <a:gd name="connsiteX5" fmla="*/ 0 w 1167493"/>
              <a:gd name="connsiteY5" fmla="*/ 2272167 h 2272167"/>
              <a:gd name="connsiteX6" fmla="*/ 0 w 1167493"/>
              <a:gd name="connsiteY6" fmla="*/ 1898074 h 2272167"/>
              <a:gd name="connsiteX7" fmla="*/ 0 w 1167493"/>
              <a:gd name="connsiteY7" fmla="*/ 1271597 h 2272167"/>
              <a:gd name="connsiteX8" fmla="*/ 0 w 1167493"/>
              <a:gd name="connsiteY8" fmla="*/ 1177688 h 2272167"/>
              <a:gd name="connsiteX9" fmla="*/ 1048124 w 1167493"/>
              <a:gd name="connsiteY9" fmla="*/ 6080 h 2272167"/>
              <a:gd name="connsiteX10" fmla="*/ 1167473 w 1167493"/>
              <a:gd name="connsiteY10" fmla="*/ 0 h 22721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67493" h="2272167">
                <a:moveTo>
                  <a:pt x="1167473" y="0"/>
                </a:moveTo>
                <a:lnTo>
                  <a:pt x="1167493" y="0"/>
                </a:lnTo>
                <a:lnTo>
                  <a:pt x="1167493" y="492960"/>
                </a:lnTo>
                <a:lnTo>
                  <a:pt x="1167493" y="720385"/>
                </a:lnTo>
                <a:lnTo>
                  <a:pt x="1167493" y="2272167"/>
                </a:lnTo>
                <a:lnTo>
                  <a:pt x="0" y="2272167"/>
                </a:lnTo>
                <a:lnTo>
                  <a:pt x="0" y="1898074"/>
                </a:lnTo>
                <a:lnTo>
                  <a:pt x="0" y="1271597"/>
                </a:lnTo>
                <a:lnTo>
                  <a:pt x="0" y="1177688"/>
                </a:lnTo>
                <a:cubicBezTo>
                  <a:pt x="0" y="567919"/>
                  <a:pt x="459408" y="66389"/>
                  <a:pt x="1048124" y="6080"/>
                </a:cubicBezTo>
                <a:lnTo>
                  <a:pt x="116747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4985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melin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>
                <a:solidFill>
                  <a:schemeClr val="bg1"/>
                </a:solidFill>
                <a:latin typeface="+mn-lt"/>
              </a:defRPr>
            </a:lvl2pPr>
            <a:lvl3pPr marL="914400" indent="0">
              <a:buNone/>
              <a:defRPr>
                <a:solidFill>
                  <a:schemeClr val="bg1"/>
                </a:solidFill>
                <a:latin typeface="+mn-lt"/>
              </a:defRPr>
            </a:lvl3pPr>
            <a:lvl4pPr marL="1371600" indent="0">
              <a:buNone/>
              <a:defRPr>
                <a:solidFill>
                  <a:schemeClr val="bg1"/>
                </a:solidFill>
                <a:latin typeface="+mn-lt"/>
              </a:defRPr>
            </a:lvl4pPr>
            <a:lvl5pPr marL="1828800" indent="0">
              <a:buNone/>
              <a:defRPr>
                <a:solidFill>
                  <a:schemeClr val="bg1"/>
                </a:solidFill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AE46C21D-EBB5-4F3D-B06D-166777189317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275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1DFFEA26-EB1D-498C-95CD-1ECE586790AA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83235" y="2528203"/>
            <a:ext cx="4663440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6283235" y="2005689"/>
            <a:ext cx="4663440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9127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 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1" y="2526318"/>
            <a:ext cx="3218688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rot="5400000">
            <a:off x="8580896" y="0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>
            <a:off x="-2364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 rot="5400000" flipH="1">
            <a:off x="11258144" y="5924144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2587417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6711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539842EE-D56F-4F18-94E7-094CEF23F906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94CA559C-3355-DE44-ACF9-BDB6083C4225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683787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0B33DABA-7BF5-1147-BA5E-63B92F220E51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16749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B05BEE9-8BC0-EC44-B913-DB6426DF2EA7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683788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43D62993-A055-DF4F-9286-4FFE3A5C7FD7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8200082" y="2526318"/>
            <a:ext cx="3173279" cy="2828613"/>
          </a:xfrm>
        </p:spPr>
        <p:txBody>
          <a:bodyPr>
            <a:noAutofit/>
          </a:bodyPr>
          <a:lstStyle>
            <a:lvl1pPr marL="0" indent="0">
              <a:buNone/>
              <a:defRPr sz="2000">
                <a:latin typeface="+mn-lt"/>
              </a:defRPr>
            </a:lvl1pPr>
            <a:lvl2pPr marL="457200" indent="0">
              <a:buNone/>
              <a:defRPr sz="1800">
                <a:latin typeface="+mn-lt"/>
              </a:defRPr>
            </a:lvl2pPr>
            <a:lvl3pPr marL="914400" indent="0">
              <a:buNone/>
              <a:defRPr sz="1600">
                <a:latin typeface="+mn-lt"/>
              </a:defRPr>
            </a:lvl3pPr>
            <a:lvl4pPr marL="1371600" indent="0">
              <a:buNone/>
              <a:defRPr sz="1400">
                <a:latin typeface="+mn-lt"/>
              </a:defRPr>
            </a:lvl4pPr>
            <a:lvl5pPr marL="1828800" indent="0">
              <a:buNone/>
              <a:defRPr sz="1400"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896DA2E-4448-254C-86D1-9E16E63CC6A0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8200083" y="2003804"/>
            <a:ext cx="3173278" cy="522514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latin typeface="+mj-lt"/>
              </a:defRPr>
            </a:lvl1pPr>
            <a:lvl2pPr marL="457200" indent="0">
              <a:buNone/>
              <a:defRPr sz="2000" b="1">
                <a:latin typeface="+mj-lt"/>
              </a:defRPr>
            </a:lvl2pPr>
            <a:lvl3pPr marL="914400" indent="0">
              <a:buNone/>
              <a:defRPr sz="1800" b="1">
                <a:latin typeface="+mj-lt"/>
              </a:defRPr>
            </a:lvl3pPr>
            <a:lvl4pPr marL="1371600" indent="0">
              <a:buNone/>
              <a:defRPr sz="1600" b="1">
                <a:latin typeface="+mj-lt"/>
              </a:defRPr>
            </a:lvl4pPr>
            <a:lvl5pPr marL="1828800" indent="0">
              <a:buNone/>
              <a:defRPr sz="1600" b="1">
                <a:latin typeface="+mj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6976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122363"/>
            <a:ext cx="6220278" cy="2387600"/>
          </a:xfrm>
        </p:spPr>
        <p:txBody>
          <a:bodyPr anchor="b">
            <a:noAutofit/>
          </a:bodyPr>
          <a:lstStyle>
            <a:lvl1pPr algn="l">
              <a:defRPr sz="6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6220277" cy="2247219"/>
          </a:xfrm>
        </p:spPr>
        <p:txBody>
          <a:bodyPr>
            <a:noAutofit/>
          </a:bodyPr>
          <a:lstStyle>
            <a:lvl1pPr marL="0" indent="0" algn="l">
              <a:buNone/>
              <a:defRPr sz="2800"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79249-FDC0-364D-A734-AE1DE1605D28}"/>
              </a:ext>
            </a:extLst>
          </p:cNvPr>
          <p:cNvSpPr/>
          <p:nvPr userDrawn="1"/>
        </p:nvSpPr>
        <p:spPr>
          <a:xfrm>
            <a:off x="8264426" y="0"/>
            <a:ext cx="3927574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F15FBB50-09C8-B64E-AE57-67C5E70810CB}"/>
              </a:ext>
            </a:extLst>
          </p:cNvPr>
          <p:cNvGrpSpPr/>
          <p:nvPr userDrawn="1"/>
        </p:nvGrpSpPr>
        <p:grpSpPr>
          <a:xfrm>
            <a:off x="8264427" y="3685939"/>
            <a:ext cx="3927573" cy="3178856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2" name="Freeform 21">
            <a:extLst>
              <a:ext uri="{FF2B5EF4-FFF2-40B4-BE49-F238E27FC236}">
                <a16:creationId xmlns:a16="http://schemas.microsoft.com/office/drawing/2014/main" id="{BC68F289-2744-2F48-893A-3F17911625C8}"/>
              </a:ext>
            </a:extLst>
          </p:cNvPr>
          <p:cNvSpPr/>
          <p:nvPr userDrawn="1"/>
        </p:nvSpPr>
        <p:spPr>
          <a:xfrm>
            <a:off x="0" y="-1"/>
            <a:ext cx="1167493" cy="1167493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Freeform 16">
            <a:extLst>
              <a:ext uri="{FF2B5EF4-FFF2-40B4-BE49-F238E27FC236}">
                <a16:creationId xmlns:a16="http://schemas.microsoft.com/office/drawing/2014/main" id="{39563C76-BC00-DE47-88F5-C24D3CE3325A}"/>
              </a:ext>
            </a:extLst>
          </p:cNvPr>
          <p:cNvSpPr/>
          <p:nvPr userDrawn="1"/>
        </p:nvSpPr>
        <p:spPr>
          <a:xfrm>
            <a:off x="10228214" y="-1"/>
            <a:ext cx="1963787" cy="3178856"/>
          </a:xfrm>
          <a:custGeom>
            <a:avLst/>
            <a:gdLst>
              <a:gd name="connsiteX0" fmla="*/ 0 w 1963787"/>
              <a:gd name="connsiteY0" fmla="*/ 0 h 3178856"/>
              <a:gd name="connsiteX1" fmla="*/ 1963787 w 1963787"/>
              <a:gd name="connsiteY1" fmla="*/ 0 h 3178856"/>
              <a:gd name="connsiteX2" fmla="*/ 1963787 w 1963787"/>
              <a:gd name="connsiteY2" fmla="*/ 1967129 h 3178856"/>
              <a:gd name="connsiteX3" fmla="*/ 1963787 w 1963787"/>
              <a:gd name="connsiteY3" fmla="*/ 2349671 h 3178856"/>
              <a:gd name="connsiteX4" fmla="*/ 1963787 w 1963787"/>
              <a:gd name="connsiteY4" fmla="*/ 3178856 h 3178856"/>
              <a:gd name="connsiteX5" fmla="*/ 1963753 w 1963787"/>
              <a:gd name="connsiteY5" fmla="*/ 3178856 h 3178856"/>
              <a:gd name="connsiteX6" fmla="*/ 1763002 w 1963787"/>
              <a:gd name="connsiteY6" fmla="*/ 3168629 h 3178856"/>
              <a:gd name="connsiteX7" fmla="*/ 0 w 1963787"/>
              <a:gd name="connsiteY7" fmla="*/ 1197921 h 3178856"/>
              <a:gd name="connsiteX8" fmla="*/ 0 w 1963787"/>
              <a:gd name="connsiteY8" fmla="*/ 1039961 h 3178856"/>
              <a:gd name="connsiteX9" fmla="*/ 0 w 1963787"/>
              <a:gd name="connsiteY9" fmla="*/ 0 h 3178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963787" h="3178856">
                <a:moveTo>
                  <a:pt x="0" y="0"/>
                </a:moveTo>
                <a:lnTo>
                  <a:pt x="1963787" y="0"/>
                </a:lnTo>
                <a:lnTo>
                  <a:pt x="1963787" y="1967129"/>
                </a:lnTo>
                <a:lnTo>
                  <a:pt x="1963787" y="2349671"/>
                </a:lnTo>
                <a:lnTo>
                  <a:pt x="1963787" y="3178856"/>
                </a:lnTo>
                <a:lnTo>
                  <a:pt x="1963753" y="3178856"/>
                </a:lnTo>
                <a:lnTo>
                  <a:pt x="1763002" y="3168629"/>
                </a:lnTo>
                <a:cubicBezTo>
                  <a:pt x="772749" y="3067186"/>
                  <a:pt x="0" y="2223585"/>
                  <a:pt x="0" y="1197921"/>
                </a:cubicBezTo>
                <a:lnTo>
                  <a:pt x="0" y="1039961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4706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17467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latin typeface="+mn-lt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D11C9832-A021-954E-A34F-2988D1189AE9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9861BC34-DFBF-2D4F-B463-FCFBC08391FF}"/>
              </a:ext>
            </a:extLst>
          </p:cNvPr>
          <p:cNvGrpSpPr/>
          <p:nvPr userDrawn="1"/>
        </p:nvGrpSpPr>
        <p:grpSpPr>
          <a:xfrm>
            <a:off x="8082092" y="5590903"/>
            <a:ext cx="1572380" cy="1267097"/>
            <a:chOff x="7413403" y="4976359"/>
            <a:chExt cx="2334986" cy="1881641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55C37C19-F268-4A43-A0D4-3B1B38D48952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E4F760E5-9D5D-E44F-AEBF-20CA8DE87D11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latin typeface="+mn-lt"/>
              </a:endParaRPr>
            </a:p>
          </p:txBody>
        </p:sp>
      </p:grp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45B08281-154C-4FEF-A6DF-18BA3AC0F374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271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62587F-7496-384A-AF40-18FC8CF0709D}"/>
              </a:ext>
            </a:extLst>
          </p:cNvPr>
          <p:cNvSpPr/>
          <p:nvPr userDrawn="1"/>
        </p:nvSpPr>
        <p:spPr>
          <a:xfrm>
            <a:off x="0" y="2286002"/>
            <a:ext cx="12208822" cy="4572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84DB028B-A475-224B-B675-A15A56CAD0BF}"/>
              </a:ext>
            </a:extLst>
          </p:cNvPr>
          <p:cNvSpPr/>
          <p:nvPr userDrawn="1"/>
        </p:nvSpPr>
        <p:spPr>
          <a:xfrm flipH="1">
            <a:off x="8597718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61C34955-105B-4D4D-B51D-754C5D38A85D}"/>
              </a:ext>
            </a:extLst>
          </p:cNvPr>
          <p:cNvSpPr/>
          <p:nvPr userDrawn="1"/>
        </p:nvSpPr>
        <p:spPr>
          <a:xfrm>
            <a:off x="1" y="0"/>
            <a:ext cx="933856" cy="933856"/>
          </a:xfrm>
          <a:custGeom>
            <a:avLst/>
            <a:gdLst>
              <a:gd name="connsiteX0" fmla="*/ 0 w 862693"/>
              <a:gd name="connsiteY0" fmla="*/ 0 h 862693"/>
              <a:gd name="connsiteX1" fmla="*/ 862693 w 862693"/>
              <a:gd name="connsiteY1" fmla="*/ 0 h 862693"/>
              <a:gd name="connsiteX2" fmla="*/ 0 w 862693"/>
              <a:gd name="connsiteY2" fmla="*/ 862693 h 862693"/>
              <a:gd name="connsiteX3" fmla="*/ 0 w 862693"/>
              <a:gd name="connsiteY3" fmla="*/ 0 h 862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2693" h="862693">
                <a:moveTo>
                  <a:pt x="0" y="0"/>
                </a:moveTo>
                <a:lnTo>
                  <a:pt x="862693" y="0"/>
                </a:lnTo>
                <a:cubicBezTo>
                  <a:pt x="862693" y="476453"/>
                  <a:pt x="476452" y="862693"/>
                  <a:pt x="0" y="8626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5" name="Freeform 14">
            <a:extLst>
              <a:ext uri="{FF2B5EF4-FFF2-40B4-BE49-F238E27FC236}">
                <a16:creationId xmlns:a16="http://schemas.microsoft.com/office/drawing/2014/main" id="{2734DEB1-EC02-2E42-9292-4ADD115060A5}"/>
              </a:ext>
            </a:extLst>
          </p:cNvPr>
          <p:cNvSpPr/>
          <p:nvPr userDrawn="1"/>
        </p:nvSpPr>
        <p:spPr>
          <a:xfrm rot="5400000" flipH="1" flipV="1">
            <a:off x="10344100" y="438098"/>
            <a:ext cx="2285999" cy="1409801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5E932F0D-7FC3-634B-932C-3625C16C8D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DE34-CDB7-41F7-A95A-592B99558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67492" y="2653167"/>
            <a:ext cx="9779183" cy="3436483"/>
          </a:xfrm>
        </p:spPr>
        <p:txBody>
          <a:bodyPr>
            <a:noAutofit/>
          </a:bodyPr>
          <a:lstStyle>
            <a:lvl1pPr marL="0" indent="0">
              <a:lnSpc>
                <a:spcPct val="150000"/>
              </a:lnSpc>
              <a:buNone/>
              <a:defRPr sz="24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95D4F5-F69B-42F6-8A9D-330F696E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04D857D4-BD7E-4A06-844B-AAD504F1114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A23A-2238-4904-8692-9F2DAE8B8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69FC35-DDC8-45FB-8ACB-21C15F57C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206318" y="6356350"/>
            <a:ext cx="1604682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6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>
            <a:extLst>
              <a:ext uri="{FF2B5EF4-FFF2-40B4-BE49-F238E27FC236}">
                <a16:creationId xmlns:a16="http://schemas.microsoft.com/office/drawing/2014/main" id="{067EACEC-C2DD-EA42-8504-176673AD1F20}"/>
              </a:ext>
            </a:extLst>
          </p:cNvPr>
          <p:cNvSpPr/>
          <p:nvPr userDrawn="1"/>
        </p:nvSpPr>
        <p:spPr>
          <a:xfrm>
            <a:off x="0" y="0"/>
            <a:ext cx="8025490" cy="6858000"/>
          </a:xfrm>
          <a:custGeom>
            <a:avLst/>
            <a:gdLst>
              <a:gd name="connsiteX0" fmla="*/ 0 w 8025490"/>
              <a:gd name="connsiteY0" fmla="*/ 0 h 6858000"/>
              <a:gd name="connsiteX1" fmla="*/ 4596490 w 8025490"/>
              <a:gd name="connsiteY1" fmla="*/ 0 h 6858000"/>
              <a:gd name="connsiteX2" fmla="*/ 8025490 w 8025490"/>
              <a:gd name="connsiteY2" fmla="*/ 3429000 h 6858000"/>
              <a:gd name="connsiteX3" fmla="*/ 4596490 w 8025490"/>
              <a:gd name="connsiteY3" fmla="*/ 6858000 h 6858000"/>
              <a:gd name="connsiteX4" fmla="*/ 0 w 8025490"/>
              <a:gd name="connsiteY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025490" h="6858000">
                <a:moveTo>
                  <a:pt x="0" y="0"/>
                </a:moveTo>
                <a:lnTo>
                  <a:pt x="4596490" y="0"/>
                </a:lnTo>
                <a:cubicBezTo>
                  <a:pt x="6490274" y="0"/>
                  <a:pt x="8025490" y="1535216"/>
                  <a:pt x="8025490" y="3429000"/>
                </a:cubicBezTo>
                <a:cubicBezTo>
                  <a:pt x="8025490" y="5322784"/>
                  <a:pt x="6490274" y="6858000"/>
                  <a:pt x="4596490" y="6858000"/>
                </a:cubicBezTo>
                <a:lnTo>
                  <a:pt x="0" y="685800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94248F2-5264-4601-AA0B-6C092F77F2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4" y="1059400"/>
            <a:ext cx="6245912" cy="2387600"/>
          </a:xfrm>
        </p:spPr>
        <p:txBody>
          <a:bodyPr anchor="b">
            <a:noAutofit/>
          </a:bodyPr>
          <a:lstStyle>
            <a:lvl1pPr algn="l">
              <a:defRPr sz="60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FB69D3-5632-4285-A209-9DCA67DA66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4" y="3539075"/>
            <a:ext cx="6245912" cy="1406101"/>
          </a:xfrm>
        </p:spPr>
        <p:txBody>
          <a:bodyPr>
            <a:no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9843C7E-5704-7A46-8974-F3BFA42E7310}"/>
              </a:ext>
            </a:extLst>
          </p:cNvPr>
          <p:cNvGrpSpPr/>
          <p:nvPr userDrawn="1"/>
        </p:nvGrpSpPr>
        <p:grpSpPr>
          <a:xfrm rot="16200000">
            <a:off x="8286528" y="2207195"/>
            <a:ext cx="3032351" cy="2443610"/>
            <a:chOff x="9857014" y="13834"/>
            <a:chExt cx="2334986" cy="1881641"/>
          </a:xfrm>
        </p:grpSpPr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EFBF1E52-11FA-DC48-B7AD-75734232FFE8}"/>
                </a:ext>
              </a:extLst>
            </p:cNvPr>
            <p:cNvSpPr/>
            <p:nvPr userDrawn="1"/>
          </p:nvSpPr>
          <p:spPr>
            <a:xfrm rot="5400000" flipH="1" flipV="1">
              <a:off x="10667433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850B620-49F5-3748-84AF-682555D52792}"/>
                </a:ext>
              </a:extLst>
            </p:cNvPr>
            <p:cNvSpPr/>
            <p:nvPr userDrawn="1"/>
          </p:nvSpPr>
          <p:spPr>
            <a:xfrm rot="16200000" flipV="1">
              <a:off x="9499940" y="370908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17" name="Freeform 16">
            <a:extLst>
              <a:ext uri="{FF2B5EF4-FFF2-40B4-BE49-F238E27FC236}">
                <a16:creationId xmlns:a16="http://schemas.microsoft.com/office/drawing/2014/main" id="{0B179973-08D2-EF40-B516-35E75E906394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Freeform 17">
            <a:extLst>
              <a:ext uri="{FF2B5EF4-FFF2-40B4-BE49-F238E27FC236}">
                <a16:creationId xmlns:a16="http://schemas.microsoft.com/office/drawing/2014/main" id="{6C811FF3-E48A-194D-8022-65F8C3A17449}"/>
              </a:ext>
            </a:extLst>
          </p:cNvPr>
          <p:cNvSpPr/>
          <p:nvPr userDrawn="1"/>
        </p:nvSpPr>
        <p:spPr>
          <a:xfrm flipH="1">
            <a:off x="8580896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52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1"/>
            <a:ext cx="9779182" cy="3366815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6A7F6A3F-E1DD-A246-9A6D-5F9B18BA2588}"/>
              </a:ext>
            </a:extLst>
          </p:cNvPr>
          <p:cNvSpPr/>
          <p:nvPr userDrawn="1"/>
        </p:nvSpPr>
        <p:spPr>
          <a:xfrm flipH="1">
            <a:off x="8580896" y="1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055FD0FC-C8FF-6741-A364-A29CDC6F9495}"/>
              </a:ext>
            </a:extLst>
          </p:cNvPr>
          <p:cNvSpPr/>
          <p:nvPr userDrawn="1"/>
        </p:nvSpPr>
        <p:spPr>
          <a:xfrm rot="5400000" flipH="1">
            <a:off x="1" y="3246896"/>
            <a:ext cx="3611104" cy="3611104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1167493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cubicBezTo>
                  <a:pt x="0" y="644789"/>
                  <a:pt x="522704" y="1167493"/>
                  <a:pt x="1167493" y="1167493"/>
                </a:cubicBezTo>
                <a:lnTo>
                  <a:pt x="0" y="1167493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2"/>
                </a:solidFill>
                <a:latin typeface="+mn-lt"/>
              </a:defRPr>
            </a:lvl1pPr>
          </a:lstStyle>
          <a:p>
            <a:fld id="{916AFA50-87A4-4E99-B112-8C6B1DFB84B2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781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2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BA2A58C-57B7-834C-8F5C-3299322411B1}"/>
              </a:ext>
            </a:extLst>
          </p:cNvPr>
          <p:cNvGrpSpPr/>
          <p:nvPr userDrawn="1"/>
        </p:nvGrpSpPr>
        <p:grpSpPr>
          <a:xfrm rot="16200000">
            <a:off x="10772262" y="152641"/>
            <a:ext cx="1572380" cy="1267097"/>
            <a:chOff x="7413403" y="4976359"/>
            <a:chExt cx="2334986" cy="188164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01D8067-144A-FE48-AF1E-529B662DCAD3}"/>
                </a:ext>
              </a:extLst>
            </p:cNvPr>
            <p:cNvSpPr/>
            <p:nvPr userDrawn="1"/>
          </p:nvSpPr>
          <p:spPr>
            <a:xfrm rot="5400000" flipH="1" flipV="1">
              <a:off x="8223822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2ECA7D87-C78C-C140-AA28-C0FB20209045}"/>
                </a:ext>
              </a:extLst>
            </p:cNvPr>
            <p:cNvSpPr/>
            <p:nvPr userDrawn="1"/>
          </p:nvSpPr>
          <p:spPr>
            <a:xfrm rot="16200000" flipV="1">
              <a:off x="7056329" y="5333433"/>
              <a:ext cx="1881641" cy="1167493"/>
            </a:xfrm>
            <a:custGeom>
              <a:avLst/>
              <a:gdLst>
                <a:gd name="connsiteX0" fmla="*/ 1881641 w 1881641"/>
                <a:gd name="connsiteY0" fmla="*/ 1167473 h 1167493"/>
                <a:gd name="connsiteX1" fmla="*/ 1881641 w 1881641"/>
                <a:gd name="connsiteY1" fmla="*/ 1167493 h 1167493"/>
                <a:gd name="connsiteX2" fmla="*/ 1167493 w 1881641"/>
                <a:gd name="connsiteY2" fmla="*/ 1167493 h 1167493"/>
                <a:gd name="connsiteX3" fmla="*/ 0 w 1881641"/>
                <a:gd name="connsiteY3" fmla="*/ 0 h 1167493"/>
                <a:gd name="connsiteX4" fmla="*/ 714149 w 1881641"/>
                <a:gd name="connsiteY4" fmla="*/ 0 h 1167493"/>
                <a:gd name="connsiteX5" fmla="*/ 1875614 w 1881641"/>
                <a:gd name="connsiteY5" fmla="*/ 1048124 h 1167493"/>
                <a:gd name="connsiteX6" fmla="*/ 1881641 w 1881641"/>
                <a:gd name="connsiteY6" fmla="*/ 1167473 h 11674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81641" h="1167493">
                  <a:moveTo>
                    <a:pt x="1881641" y="1167473"/>
                  </a:moveTo>
                  <a:lnTo>
                    <a:pt x="1881641" y="1167493"/>
                  </a:lnTo>
                  <a:lnTo>
                    <a:pt x="1167493" y="1167493"/>
                  </a:lnTo>
                  <a:cubicBezTo>
                    <a:pt x="522704" y="1167493"/>
                    <a:pt x="0" y="644789"/>
                    <a:pt x="0" y="0"/>
                  </a:cubicBezTo>
                  <a:lnTo>
                    <a:pt x="714149" y="0"/>
                  </a:lnTo>
                  <a:cubicBezTo>
                    <a:pt x="1318639" y="0"/>
                    <a:pt x="1815827" y="459408"/>
                    <a:pt x="1875614" y="1048124"/>
                  </a:cubicBezTo>
                  <a:lnTo>
                    <a:pt x="1881641" y="116747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3CD97974-B93C-4C96-B3F6-F69E3D6DE6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7492" y="381000"/>
            <a:ext cx="9779183" cy="1325563"/>
          </a:xfrm>
        </p:spPr>
        <p:txBody>
          <a:bodyPr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FC6F2-80B4-49A7-9448-33FE2DF0E9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493" y="2087563"/>
            <a:ext cx="9779182" cy="3366813"/>
          </a:xfrm>
        </p:spPr>
        <p:txBody>
          <a:bodyPr>
            <a:noAutofit/>
          </a:bodyPr>
          <a:lstStyle>
            <a:lvl1pPr marL="0" indent="0">
              <a:buNone/>
              <a:defRPr>
                <a:latin typeface="+mn-lt"/>
              </a:defRPr>
            </a:lvl1pPr>
            <a:lvl2pPr marL="457200" indent="0">
              <a:buNone/>
              <a:defRPr>
                <a:latin typeface="+mn-lt"/>
              </a:defRPr>
            </a:lvl2pPr>
            <a:lvl3pPr marL="914400" indent="0">
              <a:buNone/>
              <a:defRPr>
                <a:latin typeface="+mn-lt"/>
              </a:defRPr>
            </a:lvl3pPr>
            <a:lvl4pPr marL="1371600" indent="0">
              <a:buNone/>
              <a:defRPr>
                <a:latin typeface="+mn-lt"/>
              </a:defRPr>
            </a:lvl4pPr>
            <a:lvl5pPr marL="1828800" indent="0">
              <a:buNone/>
              <a:defRPr>
                <a:latin typeface="+mn-lt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7536C149-3EFE-A94E-902D-57CED00B2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170101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6B3905CA-BF0F-4A1B-AA0D-85E42F5D5A85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3CA1E78-F17D-F34D-9F81-0DBF44F378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1FE54918-A625-F64F-A42E-A427E9B2D4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153276" y="6356350"/>
            <a:ext cx="1657723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45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5ED18-7A07-47F1-8056-CD86B076A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8721" y="1684338"/>
            <a:ext cx="8594558" cy="281046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460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C91C146-F9A8-9A4C-9508-8590923B8D9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81000" y="519405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322D6C2B-78AC-DD47-9289-067C968B06C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881813" y="4494213"/>
            <a:ext cx="3511550" cy="679450"/>
          </a:xfrm>
        </p:spPr>
        <p:txBody>
          <a:bodyPr>
            <a:no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  <a:latin typeface="+mn-lt"/>
              </a:defRPr>
            </a:lvl1pPr>
            <a:lvl2pPr marL="457200" indent="0" algn="r">
              <a:buNone/>
              <a:defRPr sz="1800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 algn="r">
              <a:buNone/>
              <a:defRPr sz="1600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 algn="r">
              <a:buNone/>
              <a:defRPr sz="1400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612193CD-03AD-D74D-A5CD-747A9B53F49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609104" y="3399692"/>
            <a:ext cx="1364297" cy="1094521"/>
          </a:xfrm>
        </p:spPr>
        <p:txBody>
          <a:bodyPr>
            <a:noAutofit/>
          </a:bodyPr>
          <a:lstStyle>
            <a:lvl1pPr marL="0" indent="0" algn="ctr">
              <a:buNone/>
              <a:defRPr sz="23900" b="1">
                <a:solidFill>
                  <a:schemeClr val="accent1">
                    <a:lumMod val="75000"/>
                  </a:schemeClr>
                </a:solidFill>
                <a:latin typeface="Tenorite" pitchFamily="2" charset="0"/>
              </a:defRPr>
            </a:lvl1pPr>
            <a:lvl2pPr marL="4572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2pPr>
            <a:lvl3pPr marL="9144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3pPr>
            <a:lvl4pPr marL="13716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4pPr>
            <a:lvl5pPr marL="1828800" indent="0">
              <a:buNone/>
              <a:defRPr b="1">
                <a:solidFill>
                  <a:schemeClr val="bg1"/>
                </a:solidFill>
                <a:latin typeface="Tenorite" pitchFamily="2" charset="0"/>
              </a:defRPr>
            </a:lvl5pPr>
          </a:lstStyle>
          <a:p>
            <a:pPr lvl="0"/>
            <a:r>
              <a:rPr lang="en-US" dirty="0"/>
              <a:t>”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D3DA9A77-60C0-4BB8-898D-2828EE4073AD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694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>
            <a:extLst>
              <a:ext uri="{FF2B5EF4-FFF2-40B4-BE49-F238E27FC236}">
                <a16:creationId xmlns:a16="http://schemas.microsoft.com/office/drawing/2014/main" id="{28C225EC-F6EF-1144-834A-F0B91974AA41}"/>
              </a:ext>
            </a:extLst>
          </p:cNvPr>
          <p:cNvSpPr/>
          <p:nvPr userDrawn="1"/>
        </p:nvSpPr>
        <p:spPr>
          <a:xfrm>
            <a:off x="0" y="-1664"/>
            <a:ext cx="9857012" cy="685966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id="{1E40CEAF-B1BB-174E-A798-3BA60D9C04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8401624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0" name="Text Placeholder 28">
            <a:extLst>
              <a:ext uri="{FF2B5EF4-FFF2-40B4-BE49-F238E27FC236}">
                <a16:creationId xmlns:a16="http://schemas.microsoft.com/office/drawing/2014/main" id="{CC3A7E03-4F06-4380-90A1-845651EEA3C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123351" y="2426400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1" name="Text Placeholder 28">
            <a:extLst>
              <a:ext uri="{FF2B5EF4-FFF2-40B4-BE49-F238E27FC236}">
                <a16:creationId xmlns:a16="http://schemas.microsoft.com/office/drawing/2014/main" id="{31AF5791-727B-438A-A7EF-5D132167C89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2123350" y="2811646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7" name="Picture Placeholder 23">
            <a:extLst>
              <a:ext uri="{FF2B5EF4-FFF2-40B4-BE49-F238E27FC236}">
                <a16:creationId xmlns:a16="http://schemas.microsoft.com/office/drawing/2014/main" id="{9ABA5222-6FD6-405B-8AC8-18022C36590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495813" y="2227758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2" name="Text Placeholder 28">
            <a:extLst>
              <a:ext uri="{FF2B5EF4-FFF2-40B4-BE49-F238E27FC236}">
                <a16:creationId xmlns:a16="http://schemas.microsoft.com/office/drawing/2014/main" id="{A1A33FCF-D2EB-478E-8679-428657895F7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870817" y="242256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3" name="Text Placeholder 28">
            <a:extLst>
              <a:ext uri="{FF2B5EF4-FFF2-40B4-BE49-F238E27FC236}">
                <a16:creationId xmlns:a16="http://schemas.microsoft.com/office/drawing/2014/main" id="{55274EF8-F641-41B2-89C1-FD94AFA4868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870816" y="280781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8" name="Picture Placeholder 23">
            <a:extLst>
              <a:ext uri="{FF2B5EF4-FFF2-40B4-BE49-F238E27FC236}">
                <a16:creationId xmlns:a16="http://schemas.microsoft.com/office/drawing/2014/main" id="{124DE785-775F-4AE4-94B3-FA728188EB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0429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4" name="Text Placeholder 28">
            <a:extLst>
              <a:ext uri="{FF2B5EF4-FFF2-40B4-BE49-F238E27FC236}">
                <a16:creationId xmlns:a16="http://schemas.microsoft.com/office/drawing/2014/main" id="{5A429D4E-B795-4E55-852E-9E161F9EBD3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2123351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5" name="Text Placeholder 28">
            <a:extLst>
              <a:ext uri="{FF2B5EF4-FFF2-40B4-BE49-F238E27FC236}">
                <a16:creationId xmlns:a16="http://schemas.microsoft.com/office/drawing/2014/main" id="{41D297CB-52EE-4DE4-AEAC-CD4AAF2BF17B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123350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9" name="Picture Placeholder 23">
            <a:extLst>
              <a:ext uri="{FF2B5EF4-FFF2-40B4-BE49-F238E27FC236}">
                <a16:creationId xmlns:a16="http://schemas.microsoft.com/office/drawing/2014/main" id="{F5694B35-7776-4DB9-9EB7-3AF076EC357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495813" y="4254273"/>
            <a:ext cx="1200374" cy="1201242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16" name="Text Placeholder 28">
            <a:extLst>
              <a:ext uri="{FF2B5EF4-FFF2-40B4-BE49-F238E27FC236}">
                <a16:creationId xmlns:a16="http://schemas.microsoft.com/office/drawing/2014/main" id="{AD7B736B-3A10-499F-8F23-4437982C82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870817" y="4498793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17" name="Text Placeholder 28">
            <a:extLst>
              <a:ext uri="{FF2B5EF4-FFF2-40B4-BE49-F238E27FC236}">
                <a16:creationId xmlns:a16="http://schemas.microsoft.com/office/drawing/2014/main" id="{07165540-290D-4A38-87DE-F52B05BD6A1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870816" y="4884039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C71211-4520-46A1-9487-4AE49C3239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1000" y="6356350"/>
            <a:ext cx="1569803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C1F30CD5-42B1-4614-9F46-5D29928CC2D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356206-85FD-45F5-A1F7-128DB34C8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71106" y="6356350"/>
            <a:ext cx="4114800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03763F-C8CD-4BCB-9A0A-B10F000BC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32334" y="6356350"/>
            <a:ext cx="1167495" cy="365125"/>
          </a:xfrm>
        </p:spPr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Freeform 18">
            <a:extLst>
              <a:ext uri="{FF2B5EF4-FFF2-40B4-BE49-F238E27FC236}">
                <a16:creationId xmlns:a16="http://schemas.microsoft.com/office/drawing/2014/main" id="{AAB3BC7E-B34F-EF47-B125-1574C5484E22}"/>
              </a:ext>
            </a:extLst>
          </p:cNvPr>
          <p:cNvSpPr/>
          <p:nvPr userDrawn="1"/>
        </p:nvSpPr>
        <p:spPr>
          <a:xfrm rot="16200000" flipV="1">
            <a:off x="9499940" y="355410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7CBC82D0-4F72-C649-8B7F-D4B087957B6C}"/>
              </a:ext>
            </a:extLst>
          </p:cNvPr>
          <p:cNvSpPr/>
          <p:nvPr userDrawn="1"/>
        </p:nvSpPr>
        <p:spPr>
          <a:xfrm flipH="1">
            <a:off x="10866436" y="1879977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9383F23A-D872-2A4C-B386-A9D269BE694D}"/>
              </a:ext>
            </a:extLst>
          </p:cNvPr>
          <p:cNvSpPr/>
          <p:nvPr userDrawn="1"/>
        </p:nvSpPr>
        <p:spPr>
          <a:xfrm>
            <a:off x="11024507" y="-1664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221FFDB-AAE2-5943-97A1-82D66AE05DB4}"/>
              </a:ext>
            </a:extLst>
          </p:cNvPr>
          <p:cNvSpPr/>
          <p:nvPr userDrawn="1"/>
        </p:nvSpPr>
        <p:spPr>
          <a:xfrm>
            <a:off x="10334091" y="2737752"/>
            <a:ext cx="1380830" cy="138083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7" name="Freeform 26">
            <a:extLst>
              <a:ext uri="{FF2B5EF4-FFF2-40B4-BE49-F238E27FC236}">
                <a16:creationId xmlns:a16="http://schemas.microsoft.com/office/drawing/2014/main" id="{2E58EEF7-63CA-A845-BAC4-9D3BE05918B5}"/>
              </a:ext>
            </a:extLst>
          </p:cNvPr>
          <p:cNvSpPr/>
          <p:nvPr userDrawn="1"/>
        </p:nvSpPr>
        <p:spPr>
          <a:xfrm rot="16200000" flipH="1">
            <a:off x="10667432" y="5333432"/>
            <a:ext cx="1881641" cy="1167493"/>
          </a:xfrm>
          <a:custGeom>
            <a:avLst/>
            <a:gdLst>
              <a:gd name="connsiteX0" fmla="*/ 1881641 w 1881641"/>
              <a:gd name="connsiteY0" fmla="*/ 1167473 h 1167493"/>
              <a:gd name="connsiteX1" fmla="*/ 1881641 w 1881641"/>
              <a:gd name="connsiteY1" fmla="*/ 1167493 h 1167493"/>
              <a:gd name="connsiteX2" fmla="*/ 1167493 w 1881641"/>
              <a:gd name="connsiteY2" fmla="*/ 1167493 h 1167493"/>
              <a:gd name="connsiteX3" fmla="*/ 0 w 1881641"/>
              <a:gd name="connsiteY3" fmla="*/ 0 h 1167493"/>
              <a:gd name="connsiteX4" fmla="*/ 714149 w 1881641"/>
              <a:gd name="connsiteY4" fmla="*/ 0 h 1167493"/>
              <a:gd name="connsiteX5" fmla="*/ 1875614 w 1881641"/>
              <a:gd name="connsiteY5" fmla="*/ 1048124 h 1167493"/>
              <a:gd name="connsiteX6" fmla="*/ 1881641 w 1881641"/>
              <a:gd name="connsiteY6" fmla="*/ 1167473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81641" h="1167493">
                <a:moveTo>
                  <a:pt x="1881641" y="1167473"/>
                </a:moveTo>
                <a:lnTo>
                  <a:pt x="1881641" y="1167493"/>
                </a:lnTo>
                <a:lnTo>
                  <a:pt x="1167493" y="1167493"/>
                </a:lnTo>
                <a:cubicBezTo>
                  <a:pt x="522704" y="1167493"/>
                  <a:pt x="0" y="644789"/>
                  <a:pt x="0" y="0"/>
                </a:cubicBezTo>
                <a:lnTo>
                  <a:pt x="714149" y="0"/>
                </a:lnTo>
                <a:cubicBezTo>
                  <a:pt x="1318639" y="0"/>
                  <a:pt x="1815827" y="459408"/>
                  <a:pt x="1875614" y="1048124"/>
                </a:cubicBezTo>
                <a:lnTo>
                  <a:pt x="1881641" y="116747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8" name="Freeform 27">
            <a:extLst>
              <a:ext uri="{FF2B5EF4-FFF2-40B4-BE49-F238E27FC236}">
                <a16:creationId xmlns:a16="http://schemas.microsoft.com/office/drawing/2014/main" id="{757A4624-D8ED-2E4B-AF8C-00DFA6A72D5F}"/>
              </a:ext>
            </a:extLst>
          </p:cNvPr>
          <p:cNvSpPr/>
          <p:nvPr userDrawn="1"/>
        </p:nvSpPr>
        <p:spPr>
          <a:xfrm flipV="1">
            <a:off x="9857012" y="3651505"/>
            <a:ext cx="1325563" cy="1325563"/>
          </a:xfrm>
          <a:custGeom>
            <a:avLst/>
            <a:gdLst>
              <a:gd name="connsiteX0" fmla="*/ 0 w 1167493"/>
              <a:gd name="connsiteY0" fmla="*/ 0 h 1167493"/>
              <a:gd name="connsiteX1" fmla="*/ 1167493 w 1167493"/>
              <a:gd name="connsiteY1" fmla="*/ 0 h 1167493"/>
              <a:gd name="connsiteX2" fmla="*/ 0 w 1167493"/>
              <a:gd name="connsiteY2" fmla="*/ 1167493 h 1167493"/>
              <a:gd name="connsiteX3" fmla="*/ 0 w 1167493"/>
              <a:gd name="connsiteY3" fmla="*/ 0 h 1167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67493" h="1167493">
                <a:moveTo>
                  <a:pt x="0" y="0"/>
                </a:moveTo>
                <a:lnTo>
                  <a:pt x="1167493" y="0"/>
                </a:lnTo>
                <a:cubicBezTo>
                  <a:pt x="522704" y="0"/>
                  <a:pt x="0" y="522704"/>
                  <a:pt x="0" y="1167493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9" name="Freeform 28">
            <a:extLst>
              <a:ext uri="{FF2B5EF4-FFF2-40B4-BE49-F238E27FC236}">
                <a16:creationId xmlns:a16="http://schemas.microsoft.com/office/drawing/2014/main" id="{DF312EF8-91BE-5946-BE31-8CFE107A2FEA}"/>
              </a:ext>
            </a:extLst>
          </p:cNvPr>
          <p:cNvSpPr/>
          <p:nvPr userDrawn="1"/>
        </p:nvSpPr>
        <p:spPr>
          <a:xfrm flipH="1" flipV="1">
            <a:off x="9857013" y="4976359"/>
            <a:ext cx="1167494" cy="1881641"/>
          </a:xfrm>
          <a:custGeom>
            <a:avLst/>
            <a:gdLst>
              <a:gd name="connsiteX0" fmla="*/ 1167473 w 1167494"/>
              <a:gd name="connsiteY0" fmla="*/ 0 h 1881641"/>
              <a:gd name="connsiteX1" fmla="*/ 1167493 w 1167494"/>
              <a:gd name="connsiteY1" fmla="*/ 0 h 1881641"/>
              <a:gd name="connsiteX2" fmla="*/ 1167493 w 1167494"/>
              <a:gd name="connsiteY2" fmla="*/ 714148 h 1881641"/>
              <a:gd name="connsiteX3" fmla="*/ 1166666 w 1167494"/>
              <a:gd name="connsiteY3" fmla="*/ 730534 h 1881641"/>
              <a:gd name="connsiteX4" fmla="*/ 1167494 w 1167494"/>
              <a:gd name="connsiteY4" fmla="*/ 730534 h 1881641"/>
              <a:gd name="connsiteX5" fmla="*/ 1167494 w 1167494"/>
              <a:gd name="connsiteY5" fmla="*/ 1378059 h 1881641"/>
              <a:gd name="connsiteX6" fmla="*/ 1167493 w 1167494"/>
              <a:gd name="connsiteY6" fmla="*/ 1378059 h 1881641"/>
              <a:gd name="connsiteX7" fmla="*/ 1167493 w 1167494"/>
              <a:gd name="connsiteY7" fmla="*/ 1881641 h 1881641"/>
              <a:gd name="connsiteX8" fmla="*/ 0 w 1167494"/>
              <a:gd name="connsiteY8" fmla="*/ 1881641 h 1881641"/>
              <a:gd name="connsiteX9" fmla="*/ 0 w 1167494"/>
              <a:gd name="connsiteY9" fmla="*/ 1234116 h 1881641"/>
              <a:gd name="connsiteX10" fmla="*/ 0 w 1167494"/>
              <a:gd name="connsiteY10" fmla="*/ 1167492 h 1881641"/>
              <a:gd name="connsiteX11" fmla="*/ 1048124 w 1167494"/>
              <a:gd name="connsiteY11" fmla="*/ 6027 h 18816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167494" h="1881641">
                <a:moveTo>
                  <a:pt x="1167473" y="0"/>
                </a:moveTo>
                <a:lnTo>
                  <a:pt x="1167493" y="0"/>
                </a:lnTo>
                <a:lnTo>
                  <a:pt x="1167493" y="714148"/>
                </a:lnTo>
                <a:lnTo>
                  <a:pt x="1166666" y="730534"/>
                </a:lnTo>
                <a:lnTo>
                  <a:pt x="1167494" y="730534"/>
                </a:lnTo>
                <a:lnTo>
                  <a:pt x="1167494" y="1378059"/>
                </a:lnTo>
                <a:lnTo>
                  <a:pt x="1167493" y="1378059"/>
                </a:lnTo>
                <a:lnTo>
                  <a:pt x="1167493" y="1881641"/>
                </a:lnTo>
                <a:lnTo>
                  <a:pt x="0" y="1881641"/>
                </a:lnTo>
                <a:lnTo>
                  <a:pt x="0" y="1234116"/>
                </a:lnTo>
                <a:lnTo>
                  <a:pt x="0" y="1167492"/>
                </a:lnTo>
                <a:cubicBezTo>
                  <a:pt x="0" y="563002"/>
                  <a:pt x="459408" y="65814"/>
                  <a:pt x="1048124" y="602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19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ole team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Title 1">
            <a:extLst>
              <a:ext uri="{FF2B5EF4-FFF2-40B4-BE49-F238E27FC236}">
                <a16:creationId xmlns:a16="http://schemas.microsoft.com/office/drawing/2014/main" id="{6825B690-1AD7-4243-AC42-D2CF19B7B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430" y="381000"/>
            <a:ext cx="10678142" cy="1325563"/>
          </a:xfrm>
        </p:spPr>
        <p:txBody>
          <a:bodyPr lIns="0" anchor="b">
            <a:noAutofit/>
          </a:bodyPr>
          <a:lstStyle>
            <a:lvl1pPr>
              <a:defRPr sz="48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6" name="Picture Placeholder 23">
            <a:extLst>
              <a:ext uri="{FF2B5EF4-FFF2-40B4-BE49-F238E27FC236}">
                <a16:creationId xmlns:a16="http://schemas.microsoft.com/office/drawing/2014/main" id="{5E48B363-63E8-4F17-842B-53AD935A652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0429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1" name="Text Placeholder 28">
            <a:extLst>
              <a:ext uri="{FF2B5EF4-FFF2-40B4-BE49-F238E27FC236}">
                <a16:creationId xmlns:a16="http://schemas.microsoft.com/office/drawing/2014/main" id="{1825005B-0520-EC49-9A5C-554CB700387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0430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2" name="Text Placeholder 28">
            <a:extLst>
              <a:ext uri="{FF2B5EF4-FFF2-40B4-BE49-F238E27FC236}">
                <a16:creationId xmlns:a16="http://schemas.microsoft.com/office/drawing/2014/main" id="{B6697B92-AF89-2C46-BC1E-6CB47E8EA421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50429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3" name="Picture Placeholder 23">
            <a:extLst>
              <a:ext uri="{FF2B5EF4-FFF2-40B4-BE49-F238E27FC236}">
                <a16:creationId xmlns:a16="http://schemas.microsoft.com/office/drawing/2014/main" id="{FA9FEBB0-45F1-DF45-89C4-B343F8B20BA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54939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4" name="Text Placeholder 28">
            <a:extLst>
              <a:ext uri="{FF2B5EF4-FFF2-40B4-BE49-F238E27FC236}">
                <a16:creationId xmlns:a16="http://schemas.microsoft.com/office/drawing/2014/main" id="{EF331731-A7FC-C245-A9C1-0B1A2E994D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54939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5" name="Text Placeholder 28">
            <a:extLst>
              <a:ext uri="{FF2B5EF4-FFF2-40B4-BE49-F238E27FC236}">
                <a16:creationId xmlns:a16="http://schemas.microsoft.com/office/drawing/2014/main" id="{313B974E-E762-EE48-B2DF-C8F10DF73444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54939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6" name="Picture Placeholder 23">
            <a:extLst>
              <a:ext uri="{FF2B5EF4-FFF2-40B4-BE49-F238E27FC236}">
                <a16:creationId xmlns:a16="http://schemas.microsoft.com/office/drawing/2014/main" id="{8BA62E8C-79E6-D245-B706-FFB1E051B2D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6348367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7" name="Text Placeholder 28">
            <a:extLst>
              <a:ext uri="{FF2B5EF4-FFF2-40B4-BE49-F238E27FC236}">
                <a16:creationId xmlns:a16="http://schemas.microsoft.com/office/drawing/2014/main" id="{4199EE50-5386-0446-8ADA-23C1B0D6EA4F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6348368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id="{478AB5CA-B5A5-934D-BF51-1485953A703D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48367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9" name="Picture Placeholder 23">
            <a:extLst>
              <a:ext uri="{FF2B5EF4-FFF2-40B4-BE49-F238E27FC236}">
                <a16:creationId xmlns:a16="http://schemas.microsoft.com/office/drawing/2014/main" id="{3D78BE06-1FC7-3C43-BD15-F4137B564B58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9147335" y="2068734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0" name="Text Placeholder 28">
            <a:extLst>
              <a:ext uri="{FF2B5EF4-FFF2-40B4-BE49-F238E27FC236}">
                <a16:creationId xmlns:a16="http://schemas.microsoft.com/office/drawing/2014/main" id="{14F01FCC-4797-0343-8739-20331C751C18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147336" y="2994545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1" name="Text Placeholder 28">
            <a:extLst>
              <a:ext uri="{FF2B5EF4-FFF2-40B4-BE49-F238E27FC236}">
                <a16:creationId xmlns:a16="http://schemas.microsoft.com/office/drawing/2014/main" id="{33FBE6CA-EC7A-1A4B-ADA3-6B78F2DE09C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9147335" y="3379791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2" name="Picture Placeholder 23">
            <a:extLst>
              <a:ext uri="{FF2B5EF4-FFF2-40B4-BE49-F238E27FC236}">
                <a16:creationId xmlns:a16="http://schemas.microsoft.com/office/drawing/2014/main" id="{6DD7CCE4-AD48-B64F-909E-F88961FBDFC5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750429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3" name="Text Placeholder 28">
            <a:extLst>
              <a:ext uri="{FF2B5EF4-FFF2-40B4-BE49-F238E27FC236}">
                <a16:creationId xmlns:a16="http://schemas.microsoft.com/office/drawing/2014/main" id="{C076E7E2-3D95-EA47-BF86-444615F1F1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50430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4" name="Text Placeholder 28">
            <a:extLst>
              <a:ext uri="{FF2B5EF4-FFF2-40B4-BE49-F238E27FC236}">
                <a16:creationId xmlns:a16="http://schemas.microsoft.com/office/drawing/2014/main" id="{612499D2-373C-3940-97A5-FCA8B245BE45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750429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5" name="Picture Placeholder 23">
            <a:extLst>
              <a:ext uri="{FF2B5EF4-FFF2-40B4-BE49-F238E27FC236}">
                <a16:creationId xmlns:a16="http://schemas.microsoft.com/office/drawing/2014/main" id="{24B34D6D-4F7E-3942-B8D7-9970BDE53C10}"/>
              </a:ext>
            </a:extLst>
          </p:cNvPr>
          <p:cNvSpPr>
            <a:spLocks noGrp="1"/>
          </p:cNvSpPr>
          <p:nvPr>
            <p:ph type="pic" sz="quarter" idx="40"/>
          </p:nvPr>
        </p:nvSpPr>
        <p:spPr>
          <a:xfrm>
            <a:off x="354939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6" name="Text Placeholder 28">
            <a:extLst>
              <a:ext uri="{FF2B5EF4-FFF2-40B4-BE49-F238E27FC236}">
                <a16:creationId xmlns:a16="http://schemas.microsoft.com/office/drawing/2014/main" id="{D34EDB1D-7E85-D242-B6AE-F6D6907D325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54939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47" name="Text Placeholder 28">
            <a:extLst>
              <a:ext uri="{FF2B5EF4-FFF2-40B4-BE49-F238E27FC236}">
                <a16:creationId xmlns:a16="http://schemas.microsoft.com/office/drawing/2014/main" id="{3E3BFFF0-114B-6D42-B5E0-8020AC2E26BF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354939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8" name="Picture Placeholder 23">
            <a:extLst>
              <a:ext uri="{FF2B5EF4-FFF2-40B4-BE49-F238E27FC236}">
                <a16:creationId xmlns:a16="http://schemas.microsoft.com/office/drawing/2014/main" id="{EB4488EE-E854-724E-95AE-B9943EE249E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6348367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id="{C5551B4D-583E-D644-9069-EC096CE76F5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6348368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id="{E30C4783-1643-2243-BB4F-E99E04D9216B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6348367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51" name="Picture Placeholder 23">
            <a:extLst>
              <a:ext uri="{FF2B5EF4-FFF2-40B4-BE49-F238E27FC236}">
                <a16:creationId xmlns:a16="http://schemas.microsoft.com/office/drawing/2014/main" id="{7BBADCE0-02E8-3249-8CBA-17D3783DFE70}"/>
              </a:ext>
            </a:extLst>
          </p:cNvPr>
          <p:cNvSpPr>
            <a:spLocks noGrp="1"/>
          </p:cNvSpPr>
          <p:nvPr>
            <p:ph type="pic" sz="quarter" idx="46"/>
          </p:nvPr>
        </p:nvSpPr>
        <p:spPr>
          <a:xfrm>
            <a:off x="9147335" y="4118551"/>
            <a:ext cx="904987" cy="905641"/>
          </a:xfrm>
        </p:spPr>
        <p:txBody>
          <a:bodyPr>
            <a:noAutofit/>
          </a:bodyPr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id="{8D294C40-97E4-FF4F-8A02-10FC7D0EE8B0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9147336" y="5044362"/>
            <a:ext cx="2281237" cy="347662"/>
          </a:xfrm>
        </p:spPr>
        <p:txBody>
          <a:bodyPr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1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53" name="Text Placeholder 28">
            <a:extLst>
              <a:ext uri="{FF2B5EF4-FFF2-40B4-BE49-F238E27FC236}">
                <a16:creationId xmlns:a16="http://schemas.microsoft.com/office/drawing/2014/main" id="{8B38241F-01B5-574C-A827-67C6352C463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9147335" y="5429608"/>
            <a:ext cx="2281237" cy="347662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8" name="Date Placeholder 17">
            <a:extLst>
              <a:ext uri="{FF2B5EF4-FFF2-40B4-BE49-F238E27FC236}">
                <a16:creationId xmlns:a16="http://schemas.microsoft.com/office/drawing/2014/main" id="{30445668-2DC5-E84C-8B16-922BC95F13F2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EE6020E3-D95B-4E55-964F-4B1A98BDAA6F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D9227732-A878-814C-8621-64ED1B2CCF9F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CE9F02AC-6DFB-0C47-BC8E-4B0594007F33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>
            <a:noAutofit/>
          </a:bodyPr>
          <a:lstStyle>
            <a:lvl1pPr>
              <a:defRPr>
                <a:solidFill>
                  <a:schemeClr val="accent3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5721973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98F9AA-2C87-421D-97C1-B4248DFD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8100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8FC63-C8D2-4CE6-A3F1-EE8ED24590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825625"/>
            <a:ext cx="11430000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77A09-15C2-4E47-948E-AACAFCA47D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10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FC9A72C8-1C87-42EF-8A11-BF6DFA19ED8B}" type="datetime1">
              <a:rPr lang="en-US" smtClean="0"/>
              <a:t>8/22/2023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67522-C3B6-46EB-A361-BEC2510B00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57CF0-034F-450D-937C-718D5AF1A0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0678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1200">
                <a:solidFill>
                  <a:schemeClr val="tx2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3539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9" r:id="rId4"/>
    <p:sldLayoutId id="2147483660" r:id="rId5"/>
    <p:sldLayoutId id="2147483661" r:id="rId6"/>
    <p:sldLayoutId id="2147483654" r:id="rId7"/>
    <p:sldLayoutId id="2147483658" r:id="rId8"/>
    <p:sldLayoutId id="2147483662" r:id="rId9"/>
    <p:sldLayoutId id="2147483663" r:id="rId10"/>
    <p:sldLayoutId id="2147483664" r:id="rId11"/>
    <p:sldLayoutId id="2147483665" r:id="rId12"/>
    <p:sldLayoutId id="2147483666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40" userDrawn="1">
          <p15:clr>
            <a:srgbClr val="547EBF"/>
          </p15:clr>
        </p15:guide>
        <p15:guide id="4" orient="horz" pos="240" userDrawn="1">
          <p15:clr>
            <a:srgbClr val="547EBF"/>
          </p15:clr>
        </p15:guide>
        <p15:guide id="5" pos="7440" userDrawn="1">
          <p15:clr>
            <a:srgbClr val="547EBF"/>
          </p15:clr>
        </p15:guide>
        <p15:guide id="6" orient="horz" pos="4080" userDrawn="1">
          <p15:clr>
            <a:srgbClr val="547EBF"/>
          </p15:clr>
        </p15:guide>
        <p15:guide id="7" pos="3960" userDrawn="1">
          <p15:clr>
            <a:srgbClr val="547EBF"/>
          </p15:clr>
        </p15:guide>
        <p15:guide id="8" pos="3720" userDrawn="1">
          <p15:clr>
            <a:srgbClr val="547EBF"/>
          </p15:clr>
        </p15:guide>
        <p15:guide id="9" pos="2112" userDrawn="1">
          <p15:clr>
            <a:srgbClr val="547EBF"/>
          </p15:clr>
        </p15:guide>
        <p15:guide id="10" pos="1848" userDrawn="1">
          <p15:clr>
            <a:srgbClr val="547EBF"/>
          </p15:clr>
        </p15:guide>
        <p15:guide id="11" pos="5568" userDrawn="1">
          <p15:clr>
            <a:srgbClr val="547EBF"/>
          </p15:clr>
        </p15:guide>
        <p15:guide id="12" pos="5832" userDrawn="1">
          <p15:clr>
            <a:srgbClr val="547EBF"/>
          </p15:clr>
        </p15:guide>
        <p15:guide id="13" pos="4968" userDrawn="1">
          <p15:clr>
            <a:srgbClr val="9FCC3B"/>
          </p15:clr>
        </p15:guide>
        <p15:guide id="14" pos="5208" userDrawn="1">
          <p15:clr>
            <a:srgbClr val="9FCC3B"/>
          </p15:clr>
        </p15:guide>
        <p15:guide id="15" pos="2712" userDrawn="1">
          <p15:clr>
            <a:srgbClr val="9FCC3B"/>
          </p15:clr>
        </p15:guide>
        <p15:guide id="16" pos="2472" userDrawn="1">
          <p15:clr>
            <a:srgbClr val="9FCC3B"/>
          </p15:clr>
        </p15:guide>
      </p15:sldGuideLst>
    </p:ext>
  </p:extLst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7493" y="1122363"/>
            <a:ext cx="7096933" cy="2387600"/>
          </a:xfrm>
        </p:spPr>
        <p:txBody>
          <a:bodyPr/>
          <a:lstStyle/>
          <a:p>
            <a:r>
              <a:t>(Multi)letramentos, Ética e Cidadania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68D447-28D3-4F5F-B2DC-FD67E9015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7493" y="3602038"/>
            <a:ext cx="9500507" cy="806675"/>
          </a:xfrm>
        </p:spPr>
        <p:txBody>
          <a:bodyPr/>
          <a:lstStyle/>
          <a:p/>
        </p:txBody>
      </p:sp>
    </p:spTree>
    <p:extLst>
      <p:ext uri="{BB962C8B-B14F-4D97-AF65-F5344CB8AC3E}">
        <p14:creationId xmlns:p14="http://schemas.microsoft.com/office/powerpoint/2010/main" val="2259308896"/>
      </p:ext>
    </p:extLst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Conclusão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Resumo dos principais pontos sobre multiletramentos, ética e cidadania.</a:t>
            </a:r>
          </a:p>
          <a:p>
            <a:pPr/>
            <a:r>
              <a:t>A importância de promover uma educação que integre esses conceitos.</a:t>
            </a:r>
          </a:p>
          <a:p>
            <a:pPr/>
            <a:r>
              <a:t>Encorajamento para a adoção de práticas educativas inovadoras que preparem cidadãos conscientes e responsáveis.</a:t>
            </a:r>
          </a:p>
          <a:p>
            <a:p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Introdução aos Multiletramentos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Definição de multiletramentos.</a:t>
            </a:r>
          </a:p>
          <a:p>
            <a:pPr/>
            <a:r>
              <a:t>A evolução do conceito de letramento na era digital.</a:t>
            </a:r>
          </a:p>
          <a:p>
            <a:pPr/>
            <a:r>
              <a:t>A importância dos multiletramentos na sociedade contemporânea.</a:t>
            </a:r>
          </a:p>
          <a:p>
            <a:p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Dimensões dos Multiletramentos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Letramento visual, digital, crítico e multimodal.</a:t>
            </a:r>
          </a:p>
          <a:p>
            <a:pPr/>
            <a:r>
              <a:t>Exemplos de como esses letramentos se manifestam no cotidiano.</a:t>
            </a:r>
          </a:p>
          <a:p>
            <a:pPr/>
            <a:r>
              <a:t>A interseção dos multiletramentos com a cultura, linguagem e tecnologia.</a:t>
            </a:r>
          </a:p>
          <a:p>
            <a:p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Ética na Era Digital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Desafios éticos trazidos pela tecnologia e comunicação digital.</a:t>
            </a:r>
          </a:p>
          <a:p>
            <a:pPr/>
            <a:r>
              <a:t>Promovendo uma conduta ética online.</a:t>
            </a:r>
          </a:p>
          <a:p>
            <a:pPr/>
            <a:r>
              <a:t>A importância da educação ética na formação de cidadãos conscientes.</a:t>
            </a:r>
          </a:p>
          <a:p>
            <a:p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Cidadania Digital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Definição e componentes da cidadania digital.</a:t>
            </a:r>
          </a:p>
          <a:p>
            <a:pPr/>
            <a:r>
              <a:t>Direitos e responsabilidades na era digital.</a:t>
            </a:r>
          </a:p>
          <a:p>
            <a:pPr/>
            <a:r>
              <a:t>Fomentando uma cidadania ativa e responsável através da educação digital.</a:t>
            </a:r>
          </a:p>
          <a:p>
            <a:p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Educação para Multiletramentos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Estratégias pedagógicas para o ensino de multiletramentos.</a:t>
            </a:r>
          </a:p>
          <a:p>
            <a:pPr/>
            <a:r>
              <a:t>Incorporando multiletramentos no currículo escolar.</a:t>
            </a:r>
          </a:p>
          <a:p>
            <a:pPr/>
            <a:r>
              <a:t>O papel do educador na era dos multiletramentos.</a:t>
            </a:r>
          </a:p>
          <a:p>
            <a:p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Multiletramentos e Inclusão Social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Como os multiletramentos podem promover a inclusão social.</a:t>
            </a:r>
          </a:p>
          <a:p>
            <a:pPr/>
            <a:r>
              <a:t>Superando barreiras linguísticas e culturais através da educação.</a:t>
            </a:r>
          </a:p>
          <a:p>
            <a:pPr/>
            <a:r>
              <a:t>Casos de sucesso em projetos de multiletramentos e inclusão.</a:t>
            </a:r>
          </a:p>
          <a:p>
            <a:p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Ética, Cidadania e Educação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Relacionando ética e cidadania no contexto educacional.</a:t>
            </a:r>
          </a:p>
          <a:p>
            <a:pPr/>
            <a:r>
              <a:t>Educação como ferramenta para o desenvolvimento da ética e cidadania.</a:t>
            </a:r>
          </a:p>
          <a:p>
            <a:pPr/>
            <a:r>
              <a:t>Exemplos de práticas educativas que promovem valores éticos e cidadania.</a:t>
            </a:r>
          </a:p>
          <a:p>
            <a:p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Desafios e Oportunidades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/>
            <a:r>
              <a:t>Desafios na implementação de programas de multiletramentos nas escolas.</a:t>
            </a:r>
          </a:p>
          <a:p>
            <a:pPr/>
            <a:r>
              <a:t>Oportunidades criadas pela educação em multiletramentos para uma sociedade mais justa.</a:t>
            </a:r>
          </a:p>
          <a:p>
            <a:pPr/>
            <a:r>
              <a:t>Preparando estudantes para os desafios éticos e cívicos do futuro.</a:t>
            </a:r>
          </a:p>
          <a:p>
            <a:p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versal Color Block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0068FF"/>
      </a:accent1>
      <a:accent2>
        <a:srgbClr val="DAE5EF"/>
      </a:accent2>
      <a:accent3>
        <a:srgbClr val="637183"/>
      </a:accent3>
      <a:accent4>
        <a:srgbClr val="434E5E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75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1" ma:contentTypeDescription="Create a new document." ma:contentTypeScope="" ma:versionID="64dfb1555687e0874b4304b796b5b0c7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6e4c555b5e194d05b7203de9c4567b3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342FAFE-88B4-49B4-9588-86CB0E564E5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42076B5C-85B0-4D30-852D-5E5312EEA93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1176D5-513E-4E73-98C9-4CEA832F57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TM45331398</Template>
  <TotalTime>0</TotalTime>
  <Words>422</Words>
  <Application>Microsoft Office PowerPoint</Application>
  <PresentationFormat>Widescreen</PresentationFormat>
  <Paragraphs>142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Presentation title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2021-09-06T16:30:14Z</dcterms:created>
  <dcterms:modified xsi:type="dcterms:W3CDTF">2023-08-23T02:54:53Z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