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Metadata/LabelInfo.xml" ContentType="application/vnd.ms-office.classificationlabel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authors.xml" ContentType="application/vnd.ms-powerpoint.author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5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6"/>
  </p:notesMasterIdLst>
  <p:sldIdLst>
    <p:sldId id="256" r:id="rId5"/>
    <p:sldId id="257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6" r:id="rId23"/>
    <p:sldId id="267" r:id="rId24"/>
    <p:sldId id="268" r:id="rId25"/>
    <p:sldId id="269" r:id="rId26"/>
    <p:sldId id="270" r:id="rId27"/>
    <p:sldId id="271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D600A7-1BA1-4A6C-B89F-3BFDF4E67060}" v="13" dt="2023-08-23T02:54:53.0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43"/>
    <p:restoredTop sz="94718"/>
  </p:normalViewPr>
  <p:slideViewPr>
    <p:cSldViewPr snapToGrid="0">
      <p:cViewPr>
        <p:scale>
          <a:sx n="100" d="100"/>
          <a:sy n="100" d="100"/>
        </p:scale>
        <p:origin x="235" y="-4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customXml" Target="../customXml/item1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2" Type="http://schemas.microsoft.com/office/2015/10/relationships/revisionInfo" Target="revisionInfo.xml"/><Relationship Id="rId13" Type="http://schemas.microsoft.com/office/2018/10/relationships/authors" Target="authors.xml"/><Relationship Id="rId14" Type="http://schemas.openxmlformats.org/officeDocument/2006/relationships/slide" Target="slides/slide2.xml"/><Relationship Id="rId15" Type="http://schemas.openxmlformats.org/officeDocument/2006/relationships/slide" Target="slides/slide3.xml"/><Relationship Id="rId16" Type="http://schemas.openxmlformats.org/officeDocument/2006/relationships/slide" Target="slides/slide4.xml"/><Relationship Id="rId17" Type="http://schemas.openxmlformats.org/officeDocument/2006/relationships/slide" Target="slides/slide5.xml"/><Relationship Id="rId18" Type="http://schemas.openxmlformats.org/officeDocument/2006/relationships/slide" Target="slides/slide6.xml"/><Relationship Id="rId19" Type="http://schemas.openxmlformats.org/officeDocument/2006/relationships/slide" Target="slides/slide7.xml"/><Relationship Id="rId2" Type="http://schemas.openxmlformats.org/officeDocument/2006/relationships/customXml" Target="../customXml/item2.xml"/><Relationship Id="rId20" Type="http://schemas.openxmlformats.org/officeDocument/2006/relationships/slide" Target="slides/slide8.xml"/><Relationship Id="rId21" Type="http://schemas.openxmlformats.org/officeDocument/2006/relationships/slide" Target="slides/slide9.xml"/><Relationship Id="rId22" Type="http://schemas.openxmlformats.org/officeDocument/2006/relationships/slide" Target="slides/slide10.xml"/><Relationship Id="rId23" Type="http://schemas.openxmlformats.org/officeDocument/2006/relationships/slide" Target="slides/slide11.xml"/><Relationship Id="rId24" Type="http://schemas.openxmlformats.org/officeDocument/2006/relationships/slide" Target="slides/slide12.xml"/><Relationship Id="rId25" Type="http://schemas.openxmlformats.org/officeDocument/2006/relationships/slide" Target="slides/slide13.xml"/><Relationship Id="rId26" Type="http://schemas.openxmlformats.org/officeDocument/2006/relationships/slide" Target="slides/slide14.xml"/><Relationship Id="rId27" Type="http://schemas.openxmlformats.org/officeDocument/2006/relationships/slide" Target="slides/slide15.xml"/><Relationship Id="rId28" Type="http://schemas.openxmlformats.org/officeDocument/2006/relationships/slide" Target="slides/slide16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notesMaster" Target="notesMasters/notesMaster1.xml"/><Relationship Id="rId7" Type="http://schemas.openxmlformats.org/officeDocument/2006/relationships/commentAuthors" Target="commentAuthors.xml"/><Relationship Id="rId8" Type="http://schemas.openxmlformats.org/officeDocument/2006/relationships/presProps" Target="presProps.xml"/><Relationship Id="rId9" Type="http://schemas.openxmlformats.org/officeDocument/2006/relationships/viewProps" Target="viewProps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8/22/2023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 userDrawn="1"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AE46C21D-EBB5-4F3D-B06D-166777189317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1DFFEA26-EB1D-498C-95CD-1ECE586790AA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5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1" y="2526318"/>
            <a:ext cx="321868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539842EE-D56F-4F18-94E7-094CEF23F906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7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8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2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 userDrawn="1"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45B08281-154C-4FEF-A6DF-18BA3AC0F374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62587F-7496-384A-AF40-18FC8CF0709D}"/>
              </a:ext>
            </a:extLst>
          </p:cNvPr>
          <p:cNvSpPr/>
          <p:nvPr userDrawn="1"/>
        </p:nvSpPr>
        <p:spPr>
          <a:xfrm>
            <a:off x="0" y="2286002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 userDrawn="1"/>
        </p:nvSpPr>
        <p:spPr>
          <a:xfrm flipH="1">
            <a:off x="8597718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04D857D4-BD7E-4A06-844B-AAD504F1114F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2387600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539075"/>
            <a:ext cx="6245912" cy="1406101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7" name="Freeform 16">
            <a:extLst>
              <a:ext uri="{FF2B5EF4-FFF2-40B4-BE49-F238E27FC236}">
                <a16:creationId xmlns:a16="http://schemas.microsoft.com/office/drawing/2014/main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916AFA50-87A4-4E99-B112-8C6B1DFB84B2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3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6B3905CA-BF0F-4A1B-AA0D-85E42F5D5A85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1" y="1684338"/>
            <a:ext cx="8594558" cy="2810460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1813" y="4494213"/>
            <a:ext cx="3511550" cy="679450"/>
          </a:xfrm>
        </p:spPr>
        <p:txBody>
          <a:bodyPr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D3DA9A77-60C0-4BB8-898D-2828EE4073AD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1569803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C1F30CD5-42B1-4614-9F46-5D29928CC2DB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1106" y="6356350"/>
            <a:ext cx="4114800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 userDrawn="1"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 userDrawn="1"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 userDrawn="1"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 userDrawn="1"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 userDrawn="1"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10678142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0445668-2DC5-E84C-8B16-922BC95F13F2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EE6020E3-D95B-4E55-964F-4B1A98BDAA6F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D9227732-A878-814C-8621-64ED1B2CCF9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FC9A72C8-1C87-42EF-8A11-BF6DFA19ED8B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/>
          <a:lstStyle/>
          <a:p>
            <a:r>
              <a:t>Animação e Audiovisual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/>
          <a:lstStyle/>
          <a:p/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Animação e Efeitos Visuais em Filmes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Papel da animação e VFX na indústria cinematográfica.</a:t>
            </a:r>
          </a:p>
          <a:p>
            <a:pPr/>
            <a:r>
              <a:t>Exemplos notáveis que transformaram o gênero.</a:t>
            </a:r>
          </a:p>
          <a:p>
            <a:pPr/>
            <a:r>
              <a:t>Tecnologias emergentes e sua aplicação em filmes.</a:t>
            </a:r>
          </a:p>
          <a:p>
            <a:p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Música e Design de Som em Animação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Criação de ambientes sonoros e trilhas sonoras.</a:t>
            </a:r>
          </a:p>
          <a:p>
            <a:pPr/>
            <a:r>
              <a:t>Impacto do som na narrativa e imersão do público.</a:t>
            </a:r>
          </a:p>
          <a:p>
            <a:pPr/>
            <a:r>
              <a:t>Processo de design de som e composição musical.</a:t>
            </a:r>
          </a:p>
          <a:p>
            <a:p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Mercado de Trabalho e Carreiras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Visão geral do mercado de trabalho em animação e audiovisual.</a:t>
            </a:r>
          </a:p>
          <a:p>
            <a:pPr/>
            <a:r>
              <a:t>Diversas carreiras e especializações disponíveis.</a:t>
            </a:r>
          </a:p>
          <a:p>
            <a:pPr/>
            <a:r>
              <a:t>Dicas para quem deseja entrar na indústria.</a:t>
            </a:r>
          </a:p>
          <a:p>
            <a:p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Impacto Cultural da Animação e Audiovisual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Influência de animações e filmes na cultura popular e valores sociais.</a:t>
            </a:r>
          </a:p>
          <a:p>
            <a:pPr/>
            <a:r>
              <a:t>Exemplos de obras que provocaram discussões importantes.</a:t>
            </a:r>
          </a:p>
          <a:p>
            <a:pPr/>
            <a:r>
              <a:t>O poder do audiovisual na formação de opinião e educação.</a:t>
            </a:r>
          </a:p>
          <a:p>
            <a:p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Tendências e Futuro da Animação e Audiovisual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Avanços tecnológicos e seu efeito nas produções futuras.</a:t>
            </a:r>
          </a:p>
          <a:p>
            <a:pPr/>
            <a:r>
              <a:t>Realidade virtual, aumentada e inteligência artificial.</a:t>
            </a:r>
          </a:p>
          <a:p>
            <a:pPr/>
            <a:r>
              <a:t>Expectativas para a evolução da narrativa e interatividade.</a:t>
            </a:r>
          </a:p>
          <a:p>
            <a:p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Recursos e Aprendizado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Recursos para aprendizado autodidata e formal.</a:t>
            </a:r>
          </a:p>
          <a:p>
            <a:pPr/>
            <a:r>
              <a:t>Plataformas online, cursos e tutoriais.</a:t>
            </a:r>
          </a:p>
          <a:p>
            <a:pPr/>
            <a:r>
              <a:t>Comunidades e eventos para networking e desenvolvimento.</a:t>
            </a:r>
          </a:p>
          <a:p>
            <a:p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Continuidade da evolução e inovação na animação e no audiovisual.</a:t>
            </a:r>
          </a:p>
          <a:p>
            <a:pPr/>
            <a:r>
              <a:t>Contribuição para a arte, cultura e tecnologia.</a:t>
            </a:r>
          </a:p>
          <a:p>
            <a:pPr/>
            <a:r>
              <a:t>Importância da educação contínua e experimentação.</a:t>
            </a:r>
          </a:p>
          <a:p>
            <a:p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Introdução ao Audiovisual e Animação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Exploração da arte de criar imagens em movimento e sua integração com elementos sonoros.</a:t>
            </a:r>
          </a:p>
          <a:p>
            <a:pPr/>
            <a:r>
              <a:t>Importância na comunicação, entretenimento e educação.</a:t>
            </a:r>
          </a:p>
          <a:p>
            <a:pPr/>
            <a:r>
              <a:t>Evolução e intersecção de técnicas visuais e sonoras.</a:t>
            </a:r>
          </a:p>
          <a:p>
            <a:p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História da Animação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Desde os primeiros filmes de animação até as inovações digitais atuais.</a:t>
            </a:r>
          </a:p>
          <a:p>
            <a:pPr/>
            <a:r>
              <a:t>Desenvolvimento de técnicas como desenho animado, stop-motion e CGI.</a:t>
            </a:r>
          </a:p>
          <a:p>
            <a:pPr/>
            <a:r>
              <a:t>Marcos históricos e contribuições para a indústria do entretenimento.</a:t>
            </a:r>
          </a:p>
          <a:p>
            <a:p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Técnicas de Animação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Descrição das diversas técnicas de animação.</a:t>
            </a:r>
          </a:p>
          <a:p>
            <a:pPr/>
            <a:r>
              <a:t>Vantagens e desafios de cada método.</a:t>
            </a:r>
          </a:p>
          <a:p>
            <a:pPr/>
            <a:r>
              <a:t>Exemplos icônicos e suas aplicações.</a:t>
            </a:r>
          </a:p>
          <a:p>
            <a:p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Principais Softwares de Animação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Adobe After Effects, Maya, Blender, e Cinema 4D.</a:t>
            </a:r>
          </a:p>
          <a:p>
            <a:pPr/>
            <a:r>
              <a:t>Comparativo de funcionalidades e casos de uso.</a:t>
            </a:r>
          </a:p>
          <a:p>
            <a:pPr/>
            <a:r>
              <a:t>Escolha de ferramentas baseada em objetivos de projeto.</a:t>
            </a:r>
          </a:p>
          <a:p>
            <a:p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Fundamentos do Audiovisual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Elementos visuais, narrativos e sonoros.</a:t>
            </a:r>
          </a:p>
          <a:p>
            <a:pPr/>
            <a:r>
              <a:t>Técnicas de filmagem e edição.</a:t>
            </a:r>
          </a:p>
          <a:p>
            <a:pPr/>
            <a:r>
              <a:t>Componentes de uma produção de qualidade.</a:t>
            </a:r>
          </a:p>
          <a:p>
            <a:p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Roteirização para Animação e Audiovisual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Estrutura narrativa e desenvolvimento de personagens.</a:t>
            </a:r>
          </a:p>
          <a:p>
            <a:pPr/>
            <a:r>
              <a:t>Importância da coerência e engajamento do público.</a:t>
            </a:r>
          </a:p>
          <a:p>
            <a:pPr/>
            <a:r>
              <a:t>Técnicas para escrever roteiros eficazes.</a:t>
            </a:r>
          </a:p>
          <a:p>
            <a:p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Storyboarding e Planejamento Visual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Ferramenta essencial na visualização prévia de projetos.</a:t>
            </a:r>
          </a:p>
          <a:p>
            <a:pPr/>
            <a:r>
              <a:t>Transformação de roteiros em imagens sequenciais.</a:t>
            </a:r>
          </a:p>
          <a:p>
            <a:pPr/>
            <a:r>
              <a:t>Planejamento visual e organização da produção.</a:t>
            </a:r>
          </a:p>
          <a:p>
            <a:p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Produção e Pós-produção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Detalhamento das fases de produção e pós-produção.</a:t>
            </a:r>
          </a:p>
          <a:p>
            <a:pPr/>
            <a:r>
              <a:t>Técnicas de animação, edição, correção de cor e efeitos sonoros.</a:t>
            </a:r>
          </a:p>
          <a:p>
            <a:pPr/>
            <a:r>
              <a:t>Importância do feedback e revisão no processo criativo.</a:t>
            </a:r>
          </a:p>
          <a:p>
            <a:p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1" ma:contentTypeDescription="Create a new document." ma:contentTypeScope="" ma:versionID="64dfb1555687e0874b4304b796b5b0c7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6e4c555b5e194d05b7203de9c4567b3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42FAFE-88B4-49B4-9588-86CB0E564E50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42076B5C-85B0-4D30-852D-5E5312EEA9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1176D5-513E-4E73-98C9-4CEA832F57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TM45331398</Template>
  <TotalTime>0</TotalTime>
  <Words>422</Words>
  <Application>Microsoft Office PowerPoint</Application>
  <PresentationFormat>Widescreen</PresentationFormat>
  <Paragraphs>142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Presentation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/>
  <cp:lastModifiedBy/>
  <cp:revision>2</cp:revision>
  <dcterms:created xsi:type="dcterms:W3CDTF">2021-09-06T16:30:14Z</dcterms:created>
  <dcterms:modified xsi:type="dcterms:W3CDTF">2023-08-23T02:54:53Z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