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086945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580242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0408269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399626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2694065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812354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216463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5199204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023449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14839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41365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687531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19691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540531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722267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49127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05873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47947-A4FB-436E-AF1C-D39700E6ED9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4D51C81-3C45-4C72-8165-5F8D22925F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563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ransition spd="slow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Arte, Moda e Identidade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7909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Arte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arte é uma forma expressiva de comunicação humana, que permite transmitir emoções, ideias e perspectivas por meio de diversas formas, como pintura, escultura e música.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47516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Moda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moda é uma manifestação cultural que reflete as tendências de vestuário e estilo de uma sociedade em um determinado período. Ela pode ser uma forma de expressar individualidade e identidade.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13810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Impacto na Identidade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Tanto a arte quanto a moda desempenham um papel importante na construção da identidade pessoal e cultural. O que escolhemos vestir e como nos expressamos artisticamente podem refletir nossos valores, origens e perspectivas.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639751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Movimentos Artísticos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Ao longo da história, diversos movimentos artísticos como o Renascimento, o Impressionismo e o Cubismo influenciaram a forma como a arte é percebida e como ela se relaciona com a identidade cultural.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476061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Tendências na Moda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moda está sempre evoluindo com novas tendências, que podem variar de minimalismo a maximalismo, de vintage a contemporâneo. As escolhas de moda muitas vezes refletem quem somos e como queremos ser vistos.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59719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Arte e Moda Contemporânea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Hoje em dia, artistas e designers frequentemente colaboram para criar obras que cruzam as fronteiras entre a arte e a moda, explorando novas formas de expressão e desafiando as convenções.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324647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Expressão Individual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Tanto a arte quanto a moda oferecem oportunidades para a expressão individual. Ao abraçar a criatividade e a originalidade, podemos comunicar nossa identidade única ao mundo.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353986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255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Facetado</vt:lpstr>
      <vt:lpstr>Arte, Moda e Identidade</vt:lpstr>
      <vt:lpstr>Arte</vt:lpstr>
      <vt:lpstr>Moda</vt:lpstr>
      <vt:lpstr>Impacto na Identidade</vt:lpstr>
      <vt:lpstr>Movimentos Artísticos</vt:lpstr>
      <vt:lpstr>Tendências na Moda</vt:lpstr>
      <vt:lpstr>Arte e Moda Contemporânea</vt:lpstr>
      <vt:lpstr>Expressão Individual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Arte, Moda e Identidade</dc:title>
  <dc:creator>Professor</dc:creator>
  <cp:lastModifiedBy>Professor</cp:lastModifiedBy>
  <cp:revision>1</cp:revision>
  <dcterms:created xsi:type="dcterms:W3CDTF">2023-08-21T11:50:03Z</dcterms:created>
  <dcterms:modified xsi:type="dcterms:W3CDTF">2023-08-21T11:50:18Z</dcterms:modified>
</cp:coreProperties>
</file>