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71CA40FD-C9C1-4A2C-809F-A1D68B8E797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09F77EE-E648-4241-94E6-FD951F61BB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118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0FD-C9C1-4A2C-809F-A1D68B8E797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77EE-E648-4241-94E6-FD951F61BB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694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0FD-C9C1-4A2C-809F-A1D68B8E797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77EE-E648-4241-94E6-FD951F61BB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9668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0FD-C9C1-4A2C-809F-A1D68B8E797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77EE-E648-4241-94E6-FD951F61BB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1218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0FD-C9C1-4A2C-809F-A1D68B8E797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77EE-E648-4241-94E6-FD951F61BB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4562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0FD-C9C1-4A2C-809F-A1D68B8E797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77EE-E648-4241-94E6-FD951F61BB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1543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0FD-C9C1-4A2C-809F-A1D68B8E797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77EE-E648-4241-94E6-FD951F61BB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3847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71CA40FD-C9C1-4A2C-809F-A1D68B8E797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77EE-E648-4241-94E6-FD951F61BB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050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71CA40FD-C9C1-4A2C-809F-A1D68B8E797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77EE-E648-4241-94E6-FD951F61BB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0975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0FD-C9C1-4A2C-809F-A1D68B8E797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77EE-E648-4241-94E6-FD951F61BB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7395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0FD-C9C1-4A2C-809F-A1D68B8E797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77EE-E648-4241-94E6-FD951F61BB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1135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0FD-C9C1-4A2C-809F-A1D68B8E797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77EE-E648-4241-94E6-FD951F61BB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467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0FD-C9C1-4A2C-809F-A1D68B8E797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77EE-E648-4241-94E6-FD951F61BB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3004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0FD-C9C1-4A2C-809F-A1D68B8E797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77EE-E648-4241-94E6-FD951F61BB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873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0FD-C9C1-4A2C-809F-A1D68B8E797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77EE-E648-4241-94E6-FD951F61BB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6490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0FD-C9C1-4A2C-809F-A1D68B8E797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77EE-E648-4241-94E6-FD951F61BB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571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0FD-C9C1-4A2C-809F-A1D68B8E797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77EE-E648-4241-94E6-FD951F61BB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7126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0FD-C9C1-4A2C-809F-A1D68B8E797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77EE-E648-4241-94E6-FD951F61BB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9013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1CA40FD-C9C1-4A2C-809F-A1D68B8E797C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09F77EE-E648-4241-94E6-FD951F61BB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183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Arte Digital e Abstracionismo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54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 à Arte Digital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arte digital é uma forma de expressão que utiliza tecnologia e ferramentas digitais para criar obras de arte. Ela oferece uma ampla gama de possibilidades criativas, desde pintura digital até escultura 3D.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213923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Características da Arte Digital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arte digital permite a manipulação de cores, formas e texturas de maneiras únicas. Ela frequentemente envolve o uso de software como o Photoshop, o Illustrator e o Blender, ampliando as fronteiras da expressão artística.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3531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Abstracionismo na Arte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O abstracionismo é um movimento artístico que se concentra em formas não representacionais e cores para transmitir emoções e ideias. Ele permite que os artistas explorem a arte de maneira livre e não restrita pela realidade.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5410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Abstracionismo na Arte Digital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arte digital oferece um terreno fértil para o abstracionismo. Artistas digitais podem criar composições abstratas usando efeitos visuais, geometria, e manipulação de formas, criando experiências visuais únicas.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0537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Exemplos de Arte Digital Abstrata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Alguns exemplos de arte digital abstrata incluem: \n- Pinturas digitais com formas geométricas e padrões abstratos. \n- Animações 3D que exploram a interação de cores e formas. \n- Esculturas digitais que desafiam a percepção visual.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659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Desafios e Possibilidades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arte digital abstrata apresenta desafios únicos, como equilibrar a liberdade criativa com o rigor artístico. No entanto, também oferece possibilidades ilimitadas para experimentação, colaboração e inovação na expressão artística.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3256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Conclusão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smtClean="0"/>
              <a:t>A arte digital e o abstracionismo se entrelaçam para formar um espaço onde a criatividade pode florescer sem limites. Essas formas de expressão continuam a evoluir, inspirando artistas e espectadores a explorar novos horizontes.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4741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Íon - Sala da Diretoria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Íon - Sala da Diretoria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 - Sala da Diretoria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289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Íon - Sala da Diretoria</vt:lpstr>
      <vt:lpstr>Arte Digital e Abstracionismo</vt:lpstr>
      <vt:lpstr>Introdução à Arte Digital</vt:lpstr>
      <vt:lpstr>Características da Arte Digital</vt:lpstr>
      <vt:lpstr>Abstracionismo na Arte</vt:lpstr>
      <vt:lpstr>Abstracionismo na Arte Digital</vt:lpstr>
      <vt:lpstr>Exemplos de Arte Digital Abstrata</vt:lpstr>
      <vt:lpstr>Desafios e Possibilidades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Arte Digital e Abstracionismo</dc:title>
  <dc:creator>Professor</dc:creator>
  <cp:lastModifiedBy>Professor</cp:lastModifiedBy>
  <cp:revision>1</cp:revision>
  <dcterms:created xsi:type="dcterms:W3CDTF">2023-08-21T11:09:45Z</dcterms:created>
  <dcterms:modified xsi:type="dcterms:W3CDTF">2023-08-21T11:10:00Z</dcterms:modified>
</cp:coreProperties>
</file>