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051815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05667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4138240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8486767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5769656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4326215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786095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4532817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603355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91841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67908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405870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383289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63904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87190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760011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63531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A18B5-73A9-48EF-8D05-F1738A396B9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942950-6E00-4D99-B3DA-A2DF6790DC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05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</p:sldLayoutIdLst>
  <p:transition spd="slow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Arte e Simbologias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297297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6123" y="204445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arte tem sido um meio poderoso de expressar emoções, ideias e conceitos. Uma parte essencial da arte é a simbologia, que permite aos artistas transmitir significados profundos através de símbolos e metáforas.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4375394"/>
            <a:ext cx="10515600" cy="891198"/>
          </a:xfrm>
        </p:spPr>
        <p:txBody>
          <a:bodyPr/>
          <a:lstStyle/>
          <a:p>
            <a:r>
              <a:rPr lang="pt-BR" dirty="0" smtClean="0"/>
              <a:t>Neste contexto, exploraremos algumas formas de simbologia na arte e como elas enriquecem nossa compreensão das obras.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343651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316" y="204445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As cores desempenham um papel significativo na simbologia da arte. O vermelho muitas vezes está associado à paixão e energia, enquanto o azul pode representar tranquilidade e harmonia. Os artistas usam conscientemente essas cores para evocar emoções específicas nos espectadores.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988220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354" y="224667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As figuras e formas presentes nas obras de arte também carregam significados simbólicos. Por exemplo, círculos podem representar unidade e eternidade, enquanto linhas diagonais podem transmitir dinamismo e movimento.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1050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0277" y="214117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Natureza morta é um gênero artístico que frequentemente inclui objetos simbólicos. As pinturas de natureza morta '</a:t>
            </a:r>
            <a:r>
              <a:rPr lang="pt-BR" dirty="0" err="1" smtClean="0"/>
              <a:t>Vanitas</a:t>
            </a:r>
            <a:r>
              <a:rPr lang="pt-BR" dirty="0" smtClean="0"/>
              <a:t>' do século XVII lembram a transitoriedade da vida e a inevitabilidade da morte, apresentando elementos como crânios e relógios.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3330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3030" y="214117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arte religiosa é rica em simbolismo. Santos são frequentemente representados com atributos específicos, como São Pedro com chaves. Esses símbolos ajudam os espectadores a identificar e compreender as figuras sagradas.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073842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46648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 significado simbólico da arte pode variar de acordo com a cultura e o contexto histórico. Um gesto ou objeto que representa algo em uma cultura pode ter um significado completamente diferente em outra.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84477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8393" y="236977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simbologia na arte nos lembra da profundidade da criatividade humana e da capacidade de transmitir significados complexos por meio de formas visuais. Ao apreciar a arte, convidamos a interpretar esses símbolos e explorar as camadas de significado.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838910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288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Cacho</vt:lpstr>
      <vt:lpstr>Arte e Simbologias</vt:lpstr>
      <vt:lpstr>A arte tem sido um meio poderoso de expressar emoções, ideias e conceitos. Uma parte essencial da arte é a simbologia, que permite aos artistas transmitir significados profundos através de símbolos e metáforas.</vt:lpstr>
      <vt:lpstr>As cores desempenham um papel significativo na simbologia da arte. O vermelho muitas vezes está associado à paixão e energia, enquanto o azul pode representar tranquilidade e harmonia. Os artistas usam conscientemente essas cores para evocar emoções específicas nos espectadores.</vt:lpstr>
      <vt:lpstr>As figuras e formas presentes nas obras de arte também carregam significados simbólicos. Por exemplo, círculos podem representar unidade e eternidade, enquanto linhas diagonais podem transmitir dinamismo e movimento.</vt:lpstr>
      <vt:lpstr>Natureza morta é um gênero artístico que frequentemente inclui objetos simbólicos. As pinturas de natureza morta 'Vanitas' do século XVII lembram a transitoriedade da vida e a inevitabilidade da morte, apresentando elementos como crânios e relógios.</vt:lpstr>
      <vt:lpstr>A arte religiosa é rica em simbolismo. Santos são frequentemente representados com atributos específicos, como São Pedro com chaves. Esses símbolos ajudam os espectadores a identificar e compreender as figuras sagradas.</vt:lpstr>
      <vt:lpstr>O significado simbólico da arte pode variar de acordo com a cultura e o contexto histórico. Um gesto ou objeto que representa algo em uma cultura pode ter um significado completamente diferente em outra.</vt:lpstr>
      <vt:lpstr>A simbologia na arte nos lembra da profundidade da criatividade humana e da capacidade de transmitir significados complexos por meio de formas visuais. Ao apreciar a arte, convidamos a interpretar esses símbolos e explorar as camadas de significado.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Arte e Simbologias</dc:title>
  <dc:creator>Professor</dc:creator>
  <cp:lastModifiedBy>Professor</cp:lastModifiedBy>
  <cp:revision>1</cp:revision>
  <dcterms:created xsi:type="dcterms:W3CDTF">2023-08-21T10:57:38Z</dcterms:created>
  <dcterms:modified xsi:type="dcterms:W3CDTF">2023-08-21T10:57:59Z</dcterms:modified>
</cp:coreProperties>
</file>