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32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20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86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3577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903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00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082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185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195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8BA09-E5F2-5F3E-B8EC-5F4891B8E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67015E-42ED-BFFB-A185-B728FBCB92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F0C308-3058-FF0B-EA76-2F81F2C8A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7737AD-66FA-1060-B58C-5F2C2D4A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539B1C-61FB-865D-F003-39A200FE4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0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58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35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94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84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00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26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86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8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51F1-30CF-415F-AD06-20C65ED5DDEE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EA4F7-783D-4A76-AC77-BB42CE29B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445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30F6E-60F2-DFB0-C040-BFD47E7AA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Artes Digitais e Ilustração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041956-E874-A888-882C-22CFF1879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006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B58A7-8B2B-9C97-86AE-4E4EB2CE9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Considerações Finais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65E574-3523-9131-B779-5AEF1A95F5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artes digitais e a ilustração digital transformaram o processo criativo e trouxeram novas possibilidades para os artistas.</a:t>
            </a:r>
          </a:p>
        </p:txBody>
      </p:sp>
    </p:spTree>
    <p:extLst>
      <p:ext uri="{BB962C8B-B14F-4D97-AF65-F5344CB8AC3E}">
        <p14:creationId xmlns:p14="http://schemas.microsoft.com/office/powerpoint/2010/main" val="37582692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A2CF4-B239-3D15-3A2B-D3AE1075A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Artes Digitais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14CA14-3301-137C-64F5-212285B16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artes digitais referem-se à arte criada com o auxílio de tecnologias digitais, como computadores e softwares.</a:t>
            </a:r>
          </a:p>
        </p:txBody>
      </p:sp>
    </p:spTree>
    <p:extLst>
      <p:ext uri="{BB962C8B-B14F-4D97-AF65-F5344CB8AC3E}">
        <p14:creationId xmlns:p14="http://schemas.microsoft.com/office/powerpoint/2010/main" val="285883329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0871E-6AD6-883F-F226-BBC54B58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História das Artes Digitais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DFCC4A-D88A-096E-9C34-E426CE1C62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As artes digitais surgiram na década de 1950 com o uso de computadores para criar obras de arte. Nos anos 60 e 70 houve um aumento de experimentações nessa área.</a:t>
            </a:r>
          </a:p>
        </p:txBody>
      </p:sp>
    </p:spTree>
    <p:extLst>
      <p:ext uri="{BB962C8B-B14F-4D97-AF65-F5344CB8AC3E}">
        <p14:creationId xmlns:p14="http://schemas.microsoft.com/office/powerpoint/2010/main" val="288955962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B843D-0316-7021-1F09-3D24239CE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Principais áreas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09682C-5A11-CFAB-B91D-1DF0B218F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Algumas das principais áreas das artes digitais são: arte generativa, net art, realidade virtual, arte interativa, arte em games, entre outras.</a:t>
            </a:r>
          </a:p>
        </p:txBody>
      </p:sp>
    </p:spTree>
    <p:extLst>
      <p:ext uri="{BB962C8B-B14F-4D97-AF65-F5344CB8AC3E}">
        <p14:creationId xmlns:p14="http://schemas.microsoft.com/office/powerpoint/2010/main" val="3892956112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9AD3E-2E97-30C1-9CA0-29E5A6EC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Ilustração Digital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5A2496-DA4F-AD99-F9CE-7E5EF9F6D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ilustração digital utiliza ferramentas digitais para criar ilustrações. É muito usada em revistas, livros, sites, embalagens, etc.</a:t>
            </a:r>
          </a:p>
        </p:txBody>
      </p:sp>
    </p:spTree>
    <p:extLst>
      <p:ext uri="{BB962C8B-B14F-4D97-AF65-F5344CB8AC3E}">
        <p14:creationId xmlns:p14="http://schemas.microsoft.com/office/powerpoint/2010/main" val="209982492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78933-4830-510A-DE2D-9C617C24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Softwares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9406BA-7F83-CE94-7BB4-C4036082AD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Alguns dos principais softwares usados na ilustração digital são Photoshop, Illustrator, Corel Draw, Procreate, etc.</a:t>
            </a:r>
          </a:p>
        </p:txBody>
      </p:sp>
    </p:spTree>
    <p:extLst>
      <p:ext uri="{BB962C8B-B14F-4D97-AF65-F5344CB8AC3E}">
        <p14:creationId xmlns:p14="http://schemas.microsoft.com/office/powerpoint/2010/main" val="345771521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0AB87-3C20-DEC6-92D6-BC6EDFF1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Vantagens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D8ABED-AA3F-8789-45EE-1AD6A03EB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Flexibilidade, praticidade, custo, facilidade de alteração, são algumas vantagens da ilustração digital.</a:t>
            </a:r>
          </a:p>
        </p:txBody>
      </p:sp>
    </p:spTree>
    <p:extLst>
      <p:ext uri="{BB962C8B-B14F-4D97-AF65-F5344CB8AC3E}">
        <p14:creationId xmlns:p14="http://schemas.microsoft.com/office/powerpoint/2010/main" val="634231228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58124-DD41-4D93-FC5D-F4CD651A6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Digital vs Tradicional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A92C3C-993B-35B5-5CA0-8AEE27AA00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ilustração digital difere da tradicional por permitir uma maior flexibilidade, mas ambas requerem criatividade e técnica.</a:t>
            </a:r>
          </a:p>
        </p:txBody>
      </p:sp>
    </p:spTree>
    <p:extLst>
      <p:ext uri="{BB962C8B-B14F-4D97-AF65-F5344CB8AC3E}">
        <p14:creationId xmlns:p14="http://schemas.microsoft.com/office/powerpoint/2010/main" val="1957397725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752C8-1B04-9986-798A-712906628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Tendências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1AE818-EC5B-606A-7120-60D03E3ACA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Algumas tendências atuais são: estilos 3D, minimalismo, uso de cores vibrantes, estética retrô, ilustrações animadas, etc.</a:t>
            </a:r>
          </a:p>
        </p:txBody>
      </p:sp>
    </p:spTree>
    <p:extLst>
      <p:ext uri="{BB962C8B-B14F-4D97-AF65-F5344CB8AC3E}">
        <p14:creationId xmlns:p14="http://schemas.microsoft.com/office/powerpoint/2010/main" val="2715257105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1</TotalTime>
  <Words>223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Berlim</vt:lpstr>
      <vt:lpstr>Artes Digitais e Ilustração</vt:lpstr>
      <vt:lpstr>Artes Digitais</vt:lpstr>
      <vt:lpstr>História das Artes Digitais</vt:lpstr>
      <vt:lpstr>Principais áreas</vt:lpstr>
      <vt:lpstr>Ilustração Digital</vt:lpstr>
      <vt:lpstr>Softwares</vt:lpstr>
      <vt:lpstr>Vantagens</vt:lpstr>
      <vt:lpstr>Digital vs Tradicional</vt:lpstr>
      <vt:lpstr>Tendências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Artes Digitais e Ilustração</dc:title>
  <dc:creator>Fernando Antônio Quadros Valença</dc:creator>
  <cp:lastModifiedBy>Fernando Antônio Quadros Valença</cp:lastModifiedBy>
  <cp:revision>1</cp:revision>
  <dcterms:created xsi:type="dcterms:W3CDTF">2023-08-21T01:25:32Z</dcterms:created>
  <dcterms:modified xsi:type="dcterms:W3CDTF">2023-08-21T01:26:45Z</dcterms:modified>
</cp:coreProperties>
</file>