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92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510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03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28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03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50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43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437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03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06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179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879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009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64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82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59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25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49A4E-19FE-4DBD-81A5-1C5FBF6B7B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1A09E5-8D80-430D-9C95-E598D06248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06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Artesanatos e Culturas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873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Bem-vindos à nossa apresentação sobre Artesanatos e Culturas. Nesta jornada, exploraremos a riqueza de artesanatos de diferentes partes do mundo e sua conexão com as diversas culturas.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03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Artesanato Tradicional: Através dos séculos, artesãos têm transmitido suas habilidades de geração em geração, preservando tradições únicas. Esses artesanatos são um reflexo das crenças, valores e histórias das comunidades locais.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22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Cultura e Identidade: Artesanatos não são apenas objetos físicos; eles carregam consigo a essência de uma cultura. Eles capturam a identidade de um povo e servem como uma ponte para o passado, presente e futuro.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049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Materiais Naturais: Muitos artesanatos são feitos a partir de materiais disponíveis localmente, como fibras naturais, madeira e pedra. Isso reflete a harmonia entre o homem e a natureza.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906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Diversidade Global: Cada região do mundo possui seus próprios estilos distintos de artesanato. Desde intricados bordados até esculturas impressionantes, a diversidade global de artesanatos é uma celebração da criatividade humana.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89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Impacto Econômico: Além de preservar a cultura, os artesanatos também desempenham um papel econômico significativo. Eles podem gerar empregos locais e impulsionar o turismo, contribuindo para a sustentabilidade das comunidades.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288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Valor Cultural e Social: Os artesanatos não apenas adornam espaços, mas também têm um valor cultural e social intrínseco. Eles promovem a coesão social, fortalecendo o senso de pertencimento e identidade.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388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247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Artesanatos e Culturas</vt:lpstr>
      <vt:lpstr>Bem-vindos à nossa apresentação sobre Artesanatos e Culturas. Nesta jornada, exploraremos a riqueza de artesanatos de diferentes partes do mundo e sua conexão com as diversas culturas.</vt:lpstr>
      <vt:lpstr>Artesanato Tradicional: Através dos séculos, artesãos têm transmitido suas habilidades de geração em geração, preservando tradições únicas. Esses artesanatos são um reflexo das crenças, valores e histórias das comunidades locais.</vt:lpstr>
      <vt:lpstr>Cultura e Identidade: Artesanatos não são apenas objetos físicos; eles carregam consigo a essência de uma cultura. Eles capturam a identidade de um povo e servem como uma ponte para o passado, presente e futuro.</vt:lpstr>
      <vt:lpstr>Materiais Naturais: Muitos artesanatos são feitos a partir de materiais disponíveis localmente, como fibras naturais, madeira e pedra. Isso reflete a harmonia entre o homem e a natureza.</vt:lpstr>
      <vt:lpstr>Diversidade Global: Cada região do mundo possui seus próprios estilos distintos de artesanato. Desde intricados bordados até esculturas impressionantes, a diversidade global de artesanatos é uma celebração da criatividade humana.</vt:lpstr>
      <vt:lpstr>Impacto Econômico: Além de preservar a cultura, os artesanatos também desempenham um papel econômico significativo. Eles podem gerar empregos locais e impulsionar o turismo, contribuindo para a sustentabilidade das comunidades.</vt:lpstr>
      <vt:lpstr>Valor Cultural e Social: Os artesanatos não apenas adornam espaços, mas também têm um valor cultural e social intrínseco. Eles promovem a coesão social, fortalecendo o senso de pertencimento e identidade.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Artesanatos e Culturas</dc:title>
  <dc:creator>Professor</dc:creator>
  <cp:lastModifiedBy>Professor</cp:lastModifiedBy>
  <cp:revision>1</cp:revision>
  <dcterms:created xsi:type="dcterms:W3CDTF">2023-08-21T11:51:53Z</dcterms:created>
  <dcterms:modified xsi:type="dcterms:W3CDTF">2023-08-21T11:52:08Z</dcterms:modified>
</cp:coreProperties>
</file>