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86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28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05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4355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70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8932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533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2310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522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50146-F94C-0093-C70D-CDAC66D64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D3F6F2B-6C16-2DE5-6BCA-F7624754DB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4D16D2-C0EA-43ED-A1A5-6274A57F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659213-FBF8-B4A4-F983-89FA88F2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010C17-9FFA-A84E-684E-A1C4E599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63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34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00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15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386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37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06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96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59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6312-A1E4-4174-A0FF-869679E76DB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6E876-AA6F-4265-B85D-BFB7261B3E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83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  <p:sldLayoutId id="2147483786" r:id="rId17"/>
    <p:sldLayoutId id="2147483787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E2C60-C569-0FD0-6373-274F5C3A0E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Bioquímica e a Relação Homem-Natureza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4AFE7A-058F-9FD0-0F06-EC6084DC6C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414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A5CD0-8186-A2E4-81F7-A3550B4D5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719" y="1341064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t-BR" dirty="0"/>
              <a:t>A bioquímica é a ponte que conecta o conhecimento científico à relação complexa entre o homem e a natureza.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3760F1-465A-B870-9826-F6643EB2F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0614" y="3647217"/>
            <a:ext cx="10820400" cy="1153383"/>
          </a:xfrm>
        </p:spPr>
        <p:txBody>
          <a:bodyPr/>
          <a:lstStyle/>
          <a:p>
            <a:r>
              <a:rPr lang="pt-BR" dirty="0"/>
              <a:t>Ao entendermos os processos bioquímicos, podemos promover a sustentabilidade e uma coexistência mais consciente e equilibrada.</a:t>
            </a:r>
          </a:p>
        </p:txBody>
      </p:sp>
    </p:spTree>
    <p:extLst>
      <p:ext uri="{BB962C8B-B14F-4D97-AF65-F5344CB8AC3E}">
        <p14:creationId xmlns:p14="http://schemas.microsoft.com/office/powerpoint/2010/main" val="185667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6320E-C87D-E9DC-1D7C-08F761CA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bioquímica é o ramo da ciência que estuda as reações químicas que ocorrem nos organismos vivos.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C43055A-7329-CBC2-7347-F420A8605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747684"/>
            <a:ext cx="10820400" cy="984868"/>
          </a:xfrm>
        </p:spPr>
        <p:txBody>
          <a:bodyPr/>
          <a:lstStyle/>
          <a:p>
            <a:r>
              <a:rPr lang="pt-BR" dirty="0"/>
              <a:t>Essas reações são fundamentais para entender a relação entre o homem e a natureza.</a:t>
            </a:r>
          </a:p>
        </p:txBody>
      </p:sp>
    </p:spTree>
    <p:extLst>
      <p:ext uri="{BB962C8B-B14F-4D97-AF65-F5344CB8AC3E}">
        <p14:creationId xmlns:p14="http://schemas.microsoft.com/office/powerpoint/2010/main" val="77926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B049E-B8A1-711A-0BC3-B8D415D5F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281658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t-BR" dirty="0"/>
              <a:t>A estrutura molecular dos compostos orgânicos, como carboidratos, proteínas e lipídios, está intimamente ligada às funções biológicas.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777D76-0675-487F-3C16-056B6D1C8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3678587"/>
            <a:ext cx="10820400" cy="2377440"/>
          </a:xfrm>
        </p:spPr>
        <p:txBody>
          <a:bodyPr/>
          <a:lstStyle/>
          <a:p>
            <a:r>
              <a:rPr lang="pt-BR" dirty="0"/>
              <a:t>Essas moléculas são a base da vida e desempenham papéis essenciais na interação homem-natureza.</a:t>
            </a:r>
          </a:p>
        </p:txBody>
      </p:sp>
    </p:spTree>
    <p:extLst>
      <p:ext uri="{BB962C8B-B14F-4D97-AF65-F5344CB8AC3E}">
        <p14:creationId xmlns:p14="http://schemas.microsoft.com/office/powerpoint/2010/main" val="77649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05339-8339-9460-8ECC-CAE735EC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69108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t-BR" dirty="0"/>
              <a:t>O metabolismo é o conjunto de reações químicas que ocorrem nos organismos vivos para manter a vida.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F623488-A961-6C1E-1EE8-D77E4EE1A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3198902"/>
            <a:ext cx="10820400" cy="2182568"/>
          </a:xfrm>
        </p:spPr>
        <p:txBody>
          <a:bodyPr/>
          <a:lstStyle/>
          <a:p>
            <a:r>
              <a:rPr lang="pt-BR" dirty="0"/>
              <a:t>Essas reações influenciam diretamente o impacto do homem no meio ambiente, através do consumo de recursos naturais e emissão de resíduos.</a:t>
            </a:r>
          </a:p>
        </p:txBody>
      </p:sp>
    </p:spTree>
    <p:extLst>
      <p:ext uri="{BB962C8B-B14F-4D97-AF65-F5344CB8AC3E}">
        <p14:creationId xmlns:p14="http://schemas.microsoft.com/office/powerpoint/2010/main" val="74074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F9542-980B-F82C-CD3A-C482C6C68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06897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t-BR" dirty="0"/>
              <a:t>A bioquímica é a base da biotecnologia, que utiliza organismos vivos e processos biológicos para desenvolver produtos e tecnologias.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A3D941-16EA-5726-13FF-1F3CD0FBA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843" y="3339810"/>
            <a:ext cx="10820400" cy="1118266"/>
          </a:xfrm>
        </p:spPr>
        <p:txBody>
          <a:bodyPr/>
          <a:lstStyle/>
          <a:p>
            <a:r>
              <a:rPr lang="pt-BR" dirty="0"/>
              <a:t>Isso inclui aplicações na agricultura, medicina e indústria, impactando a relação entre o homem e a natureza de maneira significativa.</a:t>
            </a:r>
          </a:p>
        </p:txBody>
      </p:sp>
    </p:spTree>
    <p:extLst>
      <p:ext uri="{BB962C8B-B14F-4D97-AF65-F5344CB8AC3E}">
        <p14:creationId xmlns:p14="http://schemas.microsoft.com/office/powerpoint/2010/main" val="267150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65F8E-FAA6-A232-66EA-B2F71AAD6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356610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t-BR" dirty="0"/>
              <a:t>A compreensão da bioquímica é essencial para abordar desafios de sustentabilidade.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447A8F-FDE9-3DED-2ABF-549A4571E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5604" y="3758783"/>
            <a:ext cx="10820400" cy="1742607"/>
          </a:xfrm>
        </p:spPr>
        <p:txBody>
          <a:bodyPr/>
          <a:lstStyle/>
          <a:p>
            <a:r>
              <a:rPr lang="pt-BR" dirty="0"/>
              <a:t>A busca por fontes renováveis, tratamento de resíduos e conservação da biodiversidade depende de conhecimentos bioquímicos.</a:t>
            </a:r>
          </a:p>
        </p:txBody>
      </p:sp>
    </p:spTree>
    <p:extLst>
      <p:ext uri="{BB962C8B-B14F-4D97-AF65-F5344CB8AC3E}">
        <p14:creationId xmlns:p14="http://schemas.microsoft.com/office/powerpoint/2010/main" val="402271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C7733-5DAE-C2AD-33F7-66EF128C4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393960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t-BR" dirty="0"/>
              <a:t>A ação do homem na natureza pode causar desequilíbrios bioquímicos, afetando ecossistemas e a saúde humana.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815FC71-7D98-A3FD-7555-2B853F39A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3933420"/>
            <a:ext cx="10820400" cy="1234440"/>
          </a:xfrm>
        </p:spPr>
        <p:txBody>
          <a:bodyPr/>
          <a:lstStyle/>
          <a:p>
            <a:r>
              <a:rPr lang="pt-BR" dirty="0"/>
              <a:t>Compreender as reações químicas envolvidas é fundamental para minimizar impactos negativos e promover a coexistência harmoniosa.</a:t>
            </a:r>
          </a:p>
        </p:txBody>
      </p:sp>
    </p:spTree>
    <p:extLst>
      <p:ext uri="{BB962C8B-B14F-4D97-AF65-F5344CB8AC3E}">
        <p14:creationId xmlns:p14="http://schemas.microsoft.com/office/powerpoint/2010/main" val="314077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96D28D-7F04-ACB5-0C7D-880D0C4F0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708440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t-BR" dirty="0"/>
              <a:t>A divulgação dos conceitos bioquímicos é essencial para aumentar a conscientização sobre a relação homem-natureza.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0518037-84CD-B274-2FB8-FCDD0E74A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3915120"/>
            <a:ext cx="10820400" cy="1234440"/>
          </a:xfrm>
        </p:spPr>
        <p:txBody>
          <a:bodyPr/>
          <a:lstStyle/>
          <a:p>
            <a:r>
              <a:rPr lang="pt-BR" dirty="0"/>
              <a:t>Educando as gerações futuras, podemos promover uma abordagem mais responsável em relação aos recursos naturais.</a:t>
            </a:r>
          </a:p>
        </p:txBody>
      </p:sp>
    </p:spTree>
    <p:extLst>
      <p:ext uri="{BB962C8B-B14F-4D97-AF65-F5344CB8AC3E}">
        <p14:creationId xmlns:p14="http://schemas.microsoft.com/office/powerpoint/2010/main" val="2991970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3EFF71-8383-45D9-DC9B-7B158192D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783704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t-BR" dirty="0"/>
              <a:t>A pesquisa em bioquímica leva a avanços científicos que impactam diretamente a qualidade de vida e a saúde humana.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325C2A-2EA2-8B8B-84E1-BCC183D0F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076575"/>
            <a:ext cx="10820400" cy="1448050"/>
          </a:xfrm>
        </p:spPr>
        <p:txBody>
          <a:bodyPr/>
          <a:lstStyle/>
          <a:p>
            <a:r>
              <a:rPr lang="pt-BR" dirty="0"/>
              <a:t>Novas descobertas ampliam nossa compreensão da natureza e influenciam nossa interação com o mundo ao nosso redor.</a:t>
            </a:r>
          </a:p>
        </p:txBody>
      </p:sp>
    </p:spTree>
    <p:extLst>
      <p:ext uri="{BB962C8B-B14F-4D97-AF65-F5344CB8AC3E}">
        <p14:creationId xmlns:p14="http://schemas.microsoft.com/office/powerpoint/2010/main" val="1559401748"/>
      </p:ext>
    </p:extLst>
  </p:cSld>
  <p:clrMapOvr>
    <a:masterClrMapping/>
  </p:clrMapOvr>
</p:sld>
</file>

<file path=ppt/theme/theme1.xml><?xml version="1.0" encoding="utf-8"?>
<a:theme xmlns:a="http://schemas.openxmlformats.org/drawingml/2006/main" name="Trilha de Vapor">
  <a:themeElements>
    <a:clrScheme name="Trilha de Vap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Trilha de Vap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TM04033937[[fn=Trilha de Vapor]]</Template>
  <TotalTime>3</TotalTime>
  <Words>333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Trilha de Vapor</vt:lpstr>
      <vt:lpstr>Bioquímica e a Relação Homem-Natureza</vt:lpstr>
      <vt:lpstr>A bioquímica é o ramo da ciência que estuda as reações químicas que ocorrem nos organismos vivos.</vt:lpstr>
      <vt:lpstr>A estrutura molecular dos compostos orgânicos, como carboidratos, proteínas e lipídios, está intimamente ligada às funções biológicas.</vt:lpstr>
      <vt:lpstr>O metabolismo é o conjunto de reações químicas que ocorrem nos organismos vivos para manter a vida.</vt:lpstr>
      <vt:lpstr>A bioquímica é a base da biotecnologia, que utiliza organismos vivos e processos biológicos para desenvolver produtos e tecnologias.</vt:lpstr>
      <vt:lpstr>A compreensão da bioquímica é essencial para abordar desafios de sustentabilidade.</vt:lpstr>
      <vt:lpstr>A ação do homem na natureza pode causar desequilíbrios bioquímicos, afetando ecossistemas e a saúde humana.</vt:lpstr>
      <vt:lpstr>A divulgação dos conceitos bioquímicos é essencial para aumentar a conscientização sobre a relação homem-natureza.</vt:lpstr>
      <vt:lpstr>A pesquisa em bioquímica leva a avanços científicos que impactam diretamente a qualidade de vida e a saúde humana.</vt:lpstr>
      <vt:lpstr>A bioquímica é a ponte que conecta o conhecimento científico à relação complexa entre o homem e a natureza.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Bioquímica e a Relação Homem-Natureza</dc:title>
  <dc:creator>Fernando Antônio Quadros Valença</dc:creator>
  <cp:lastModifiedBy>Fernando Antônio Quadros Valença</cp:lastModifiedBy>
  <cp:revision>1</cp:revision>
  <dcterms:created xsi:type="dcterms:W3CDTF">2023-08-21T00:53:31Z</dcterms:created>
  <dcterms:modified xsi:type="dcterms:W3CDTF">2023-08-21T00:57:05Z</dcterms:modified>
</cp:coreProperties>
</file>