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10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62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991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700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4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275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929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361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427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86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10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19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19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794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691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830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15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975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A43BB-B048-4265-B498-0D5761BE5D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D8E8-E3AC-4E2A-A615-10635C3D2E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1953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Boas Práticas no Trânsito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4981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boas práticas no trânsito são fundamentais para a segurança de todos os envolvidos. Vamos explorar algumas dicas importantes!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07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Respeite os Limites de Velocidade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Mantenha-se dentro dos limites de velocidade estabelecidos. Isso ajuda a prevenir acidentes e proporciona um ambiente mais seguro para todos.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2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Use o Cinto de Segurança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Sempre utilize o cinto de segurança, mesmo em viagens curtas. Ele é essencial para proteger você em caso de colisões.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39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Evite Distrações ao Volante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Celulares, maquiagem e outras distrações podem causar acidentes graves. Mantenha o foco na estrada.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28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Respeite os Sinais de Trânsito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Siga sempre os sinais de trânsito e as regras da estrada. Isso contribui para a ordem e segurança no trânsito.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998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Mantenha Distância Segura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Mantenha uma distância segura do veículo da frente. Isso proporciona mais tempo de reação em situações imprevistas.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29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Seguir boas práticas no trânsito é responsabilidade de todos. Juntos, podemos tornar as estradas mais seguras para todos os usuários.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969276"/>
      </p:ext>
    </p:extLst>
  </p:cSld>
  <p:clrMapOvr>
    <a:masterClrMapping/>
  </p:clrMapOvr>
</p:sld>
</file>

<file path=ppt/theme/theme1.xml><?xml version="1.0" encoding="utf-8"?>
<a:theme xmlns:a="http://schemas.openxmlformats.org/drawingml/2006/main" name="Trilha de Vapor">
  <a:themeElements>
    <a:clrScheme name="Trilha de Vap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rilha de Vap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ilha de Vap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TM04033937[[fn=Trilha de Vapor]]</Template>
  <TotalTime>0</TotalTime>
  <Words>175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Trilha de Vapor</vt:lpstr>
      <vt:lpstr>Boas Práticas no Trânsito</vt:lpstr>
      <vt:lpstr>Introdução</vt:lpstr>
      <vt:lpstr>Respeite os Limites de Velocidade</vt:lpstr>
      <vt:lpstr>Use o Cinto de Segurança</vt:lpstr>
      <vt:lpstr>Evite Distrações ao Volante</vt:lpstr>
      <vt:lpstr>Respeite os Sinais de Trânsito</vt:lpstr>
      <vt:lpstr>Mantenha Distância Segura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Boas Práticas no Trânsito</dc:title>
  <dc:creator>Professor</dc:creator>
  <cp:lastModifiedBy>Professor</cp:lastModifiedBy>
  <cp:revision>1</cp:revision>
  <dcterms:created xsi:type="dcterms:W3CDTF">2023-08-21T16:52:33Z</dcterms:created>
  <dcterms:modified xsi:type="dcterms:W3CDTF">2023-08-21T16:52:51Z</dcterms:modified>
</cp:coreProperties>
</file>