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6096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1281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4296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4264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6432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2642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981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5392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9479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1823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4459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2836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4555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5151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0994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6646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6956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1054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</p:sldLayoutIdLst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Explorando o Ciberespaço e Letramento</a:t>
            </a:r>
            <a:endParaRPr lang="pt-BR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3585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</a:t>
            </a:r>
            <a:r>
              <a:rPr lang="pt-BR" dirty="0"/>
              <a:t>Ciberespaço em Nossas Vidas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Bem-vindos à nossa apresentação sobre o ciberespaço e letramento digital. Hoje, vamos explorar como a internet e a era digital impactaram nossa forma de se comunicar, aprender e interagir. Vamos descobrir como o letramento digital se tornou essencial para navegar com sucesso nesse novo ambiente.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8283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é o Ciberespaço?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ciberespaço é o universo virtual formado pela interconexão global de computadores e redes. É um espaço onde as informações fluem, pessoas se conectam e ideias são compartilhadas. O ciberespaço transcende fronteiras físicas, permitindo a comunicação instantânea e o acesso a vastos recursos online.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158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Letramento Digital: Navegando com Sabedoria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letramento digital envolve habilidades para usar, compreender e criar informações no ciberespaço. Em um mundo digitalmente conectado, o letramento digital é crucial para distinguir entre informações confiáveis e enganosas, proteger nossa privacidade e aproveitar ao máximo as oportunidades online.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2474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Desafios do Ciberespaço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Embora o ciberespaço ofereça muitos benefícios, também enfrentamos desafios. A disseminação de notícias falsas, a falta de privacidade e as ameaças à segurança cibernética são preocupações crescentes. O letramento digital nos ajuda a enfrentar esses desafios de maneira informada e responsável.</a:t>
            </a:r>
          </a:p>
          <a:p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87837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Habilidades Essenciais de Letramento Digital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Para navegar com sucesso no ciberespaço, precisamos desenvolver habilidades como avaliar criticamente fontes de informação, proteger nossos dados pessoais, entender configurações de privacidade e reconhecer ameaças cibernéticas. O letramento digital nos capacita a usar a tecnologia de forma inteligente.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2929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Educação para o Letramento Digital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 educação desempenha um papel fundamental na promoção do letramento digital. Escolas e instituições estão integrando o ensino de habilidades digitais desde cedo, capacitando os alunos a se tornarem cidadãos digitais responsáveis. A conscientização sobre práticas seguras online é essencial para todos.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30816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Navegando no Futuro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À medida que avançamos em um futuro cada vez mais digital, o ciberespaço continuará a moldar nossas vidas. O letramento digital não é apenas uma habilidade técnica, mas uma ferramenta para capacitar indivíduos e comunidades a aproveitar as oportunidades e enfrentar os desafios que o mundo online apresenta.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8431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370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Facetado</vt:lpstr>
      <vt:lpstr>Explorando o Ciberespaço e Letramento</vt:lpstr>
      <vt:lpstr>O Ciberespaço em Nossas Vidas</vt:lpstr>
      <vt:lpstr>O Que é o Ciberespaço?</vt:lpstr>
      <vt:lpstr>Letramento Digital: Navegando com Sabedoria</vt:lpstr>
      <vt:lpstr>Desafios do Ciberespaço</vt:lpstr>
      <vt:lpstr>Habilidades Essenciais de Letramento Digital</vt:lpstr>
      <vt:lpstr>Educação para o Letramento Digital  </vt:lpstr>
      <vt:lpstr>Navegando no Futuro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Inglês no Cotidiano</dc:title>
  <dc:creator>Professor</dc:creator>
  <cp:lastModifiedBy>Professor</cp:lastModifiedBy>
  <cp:revision>2</cp:revision>
  <dcterms:created xsi:type="dcterms:W3CDTF">2023-08-21T12:02:52Z</dcterms:created>
  <dcterms:modified xsi:type="dcterms:W3CDTF">2023-08-21T12:10:38Z</dcterms:modified>
</cp:coreProperties>
</file>