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1231471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12715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2691539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301752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0130688"/>
      </p:ext>
    </p:extLst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3953144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750467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7703449"/>
      </p:ext>
    </p:extLst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7949E2-9EF1-0EA7-3E70-EDCBB6E8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BBB5D3-A205-3255-5D23-02D6CB7F9A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B5D65F-7F4E-9D20-B7A7-65E9C3A71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8C9EBE-37DB-9E5D-283B-03E2BF277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323D90-0F4D-CD5D-FED5-F48B6245E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8201874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21103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7811567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6291201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3252847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082862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5264658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402891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508038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F1F2F-72A0-4448-94E2-210DFA752DE2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CD1ADF-72B3-401A-BB0B-BEC970F9A1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38875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ransition spd="slow">
    <p:randomBar dir="vert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36A0C-51A2-B294-AF3F-116799D78E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Ciberpolítica em Redes Digitais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EFF71D-A5A7-786F-4515-3CCF1F100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791292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B28B32-07E3-7234-73F7-0BA19E7E6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Privacidade e vigilância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91E244F-9B62-1FDA-B440-0E85D9D7B6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Coleta de dados dos usuários por governos e empresas gera preocupações.</a:t>
            </a:r>
          </a:p>
        </p:txBody>
      </p:sp>
    </p:spTree>
    <p:extLst>
      <p:ext uri="{BB962C8B-B14F-4D97-AF65-F5344CB8AC3E}">
        <p14:creationId xmlns:p14="http://schemas.microsoft.com/office/powerpoint/2010/main" val="812082342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16682-B51F-85B3-2772-5C1316ECA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Algoritmos e política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520D1C-E233-F8E1-906A-1470CA7115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Os algoritmos das redes sociais moldam o debate político ao direcionar conteúdos.</a:t>
            </a:r>
          </a:p>
        </p:txBody>
      </p:sp>
    </p:spTree>
    <p:extLst>
      <p:ext uri="{BB962C8B-B14F-4D97-AF65-F5344CB8AC3E}">
        <p14:creationId xmlns:p14="http://schemas.microsoft.com/office/powerpoint/2010/main" val="4246873769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34D3DD-9A03-699C-5787-9CB71A77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Inteligência artificial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A1BF633-7796-D816-B7A9-C329C9DC04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IA tem sido usada para microdirecionamento de propaganda política online.</a:t>
            </a:r>
          </a:p>
        </p:txBody>
      </p:sp>
    </p:spTree>
    <p:extLst>
      <p:ext uri="{BB962C8B-B14F-4D97-AF65-F5344CB8AC3E}">
        <p14:creationId xmlns:p14="http://schemas.microsoft.com/office/powerpoint/2010/main" val="1485307461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37B100-DBEC-4C1B-0DC9-2DC97A4D2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Guerras cibernéticas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8337B14-3233-43EF-BF3D-D1C5B4D0FD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Ataques digitais patrocinados por governos contra infraestrutura crítica de países rivais.</a:t>
            </a:r>
          </a:p>
        </p:txBody>
      </p:sp>
    </p:spTree>
    <p:extLst>
      <p:ext uri="{BB962C8B-B14F-4D97-AF65-F5344CB8AC3E}">
        <p14:creationId xmlns:p14="http://schemas.microsoft.com/office/powerpoint/2010/main" val="295697437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6F7BE-20A3-11FE-3F11-DC1A7C791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Hacktivismo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E90D7E-CFF2-D840-9AEE-CD91475125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Hackers realizando ações políticas e sociais, como vazamento de documentos.</a:t>
            </a:r>
          </a:p>
        </p:txBody>
      </p:sp>
    </p:spTree>
    <p:extLst>
      <p:ext uri="{BB962C8B-B14F-4D97-AF65-F5344CB8AC3E}">
        <p14:creationId xmlns:p14="http://schemas.microsoft.com/office/powerpoint/2010/main" val="482315344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69CADB-4746-43E5-929B-7109594B9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Partidos digitais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6856D5B-8AAB-2B6B-086C-AE04694CAA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Surgimento de partidos políticos organizados e promovidos via internet.</a:t>
            </a:r>
          </a:p>
        </p:txBody>
      </p:sp>
    </p:spTree>
    <p:extLst>
      <p:ext uri="{BB962C8B-B14F-4D97-AF65-F5344CB8AC3E}">
        <p14:creationId xmlns:p14="http://schemas.microsoft.com/office/powerpoint/2010/main" val="3783186008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4C51A7-7E7B-C839-7D66-C8E666F2E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Voto digital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4906816-21E7-8C72-54D0-983D86DDFE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Implementação de eleições por meios digitais, ainda com muitos desafios técnicos.</a:t>
            </a:r>
          </a:p>
        </p:txBody>
      </p:sp>
    </p:spTree>
    <p:extLst>
      <p:ext uri="{BB962C8B-B14F-4D97-AF65-F5344CB8AC3E}">
        <p14:creationId xmlns:p14="http://schemas.microsoft.com/office/powerpoint/2010/main" val="2283837712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485B06-C139-91F1-877C-8FFE3E29C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Inclusão digital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877FE2-DBAB-CE3C-EBD6-86891AEA09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Acesso desigual à tecnologia impacta na participação política online.</a:t>
            </a:r>
          </a:p>
        </p:txBody>
      </p:sp>
    </p:spTree>
    <p:extLst>
      <p:ext uri="{BB962C8B-B14F-4D97-AF65-F5344CB8AC3E}">
        <p14:creationId xmlns:p14="http://schemas.microsoft.com/office/powerpoint/2010/main" val="1180733512"/>
      </p:ext>
    </p:extLst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25B471-F19E-CB95-EEC8-AFD3C42F3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Perspectivas futuras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1606368-40FF-C5A2-016A-057A58C950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tecnologia seguirá moldando a política e surgirão novos desafios.</a:t>
            </a:r>
          </a:p>
        </p:txBody>
      </p:sp>
    </p:spTree>
    <p:extLst>
      <p:ext uri="{BB962C8B-B14F-4D97-AF65-F5344CB8AC3E}">
        <p14:creationId xmlns:p14="http://schemas.microsoft.com/office/powerpoint/2010/main" val="705608422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FD4F47-E87B-B223-9510-14ECB0B38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Definição de Ciberpolítica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F19F8B5-C8FC-26B9-5ED9-DC2FCEF5EC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ciberpolítica estuda como a tecnologia digital influencia e transforma a política e a participação política.</a:t>
            </a:r>
          </a:p>
        </p:txBody>
      </p:sp>
    </p:spTree>
    <p:extLst>
      <p:ext uri="{BB962C8B-B14F-4D97-AF65-F5344CB8AC3E}">
        <p14:creationId xmlns:p14="http://schemas.microsoft.com/office/powerpoint/2010/main" val="487668099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6CB40-CCF9-C795-E12F-6F5027F7A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Ciberativismo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CA258B3-53A2-7D3A-12CC-23D2259E22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Uso da internet para mobilizar ações políticas e sociais. Exemplos: Campanhas nas redes sociais.</a:t>
            </a:r>
          </a:p>
        </p:txBody>
      </p:sp>
    </p:spTree>
    <p:extLst>
      <p:ext uri="{BB962C8B-B14F-4D97-AF65-F5344CB8AC3E}">
        <p14:creationId xmlns:p14="http://schemas.microsoft.com/office/powerpoint/2010/main" val="1524503539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CC962A-B7CA-5E3C-D12B-9C40F645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Democracia Digital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319D3C-6DB2-3573-9CD9-0EEDE4B3B6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Uso de tecnologias digitais para ampliar a participação política dos cidadãos.</a:t>
            </a:r>
          </a:p>
        </p:txBody>
      </p:sp>
    </p:spTree>
    <p:extLst>
      <p:ext uri="{BB962C8B-B14F-4D97-AF65-F5344CB8AC3E}">
        <p14:creationId xmlns:p14="http://schemas.microsoft.com/office/powerpoint/2010/main" val="1457284554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A9FE12-601F-D0D6-B646-135E817A8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Política 2.0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106D20-28D1-9502-C6C2-8C97D86889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Utilização da web 2.0, como redes sociais, para dialogar com eleitores e promover transparência.</a:t>
            </a:r>
          </a:p>
        </p:txBody>
      </p:sp>
    </p:spTree>
    <p:extLst>
      <p:ext uri="{BB962C8B-B14F-4D97-AF65-F5344CB8AC3E}">
        <p14:creationId xmlns:p14="http://schemas.microsoft.com/office/powerpoint/2010/main" val="2351049075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1E8545-C0C5-8DD6-B15F-6A4BA61DB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Redes sociais e política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08F2C6-CCCD-8668-94E7-DEE9A80613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As redes sociais se tornaram importantes canais de mobilização e debate político.</a:t>
            </a:r>
          </a:p>
        </p:txBody>
      </p:sp>
    </p:spTree>
    <p:extLst>
      <p:ext uri="{BB962C8B-B14F-4D97-AF65-F5344CB8AC3E}">
        <p14:creationId xmlns:p14="http://schemas.microsoft.com/office/powerpoint/2010/main" val="783766293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736C4-2E1D-78E8-D650-059F0C566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Polarização em redes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C24B01-053A-1B25-BB25-A6E4213319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As redes sociais contribuem para a polarização política ao criar 'bolhas' ideológicas.</a:t>
            </a:r>
          </a:p>
        </p:txBody>
      </p:sp>
    </p:spTree>
    <p:extLst>
      <p:ext uri="{BB962C8B-B14F-4D97-AF65-F5344CB8AC3E}">
        <p14:creationId xmlns:p14="http://schemas.microsoft.com/office/powerpoint/2010/main" val="2747625930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03C2F-D678-0D84-E2F3-90D40A025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Fake news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F54AEB3-15C8-CA91-DBD3-8491A1209A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Desinformação e notícias falsas causam grandes problemas à política nas redes.</a:t>
            </a:r>
          </a:p>
        </p:txBody>
      </p:sp>
    </p:spTree>
    <p:extLst>
      <p:ext uri="{BB962C8B-B14F-4D97-AF65-F5344CB8AC3E}">
        <p14:creationId xmlns:p14="http://schemas.microsoft.com/office/powerpoint/2010/main" val="1255468814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43CBB0-1DAA-E76A-D2D4-4E258C6AB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Regulação de redes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21FE921-E74B-53BB-FF98-E0CEF5B9C4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Há debates sobre até que ponto os governos devem regular o conteúdo político online.</a:t>
            </a:r>
          </a:p>
        </p:txBody>
      </p:sp>
    </p:spTree>
    <p:extLst>
      <p:ext uri="{BB962C8B-B14F-4D97-AF65-F5344CB8AC3E}">
        <p14:creationId xmlns:p14="http://schemas.microsoft.com/office/powerpoint/2010/main" val="818337522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265</Words>
  <Application>Microsoft Office PowerPoint</Application>
  <PresentationFormat>Widescreen</PresentationFormat>
  <Paragraphs>35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Facetado</vt:lpstr>
      <vt:lpstr>Ciberpolítica em Redes Digitais</vt:lpstr>
      <vt:lpstr>Definição de Ciberpolítica</vt:lpstr>
      <vt:lpstr>Ciberativismo</vt:lpstr>
      <vt:lpstr>Democracia Digital</vt:lpstr>
      <vt:lpstr>Política 2.0</vt:lpstr>
      <vt:lpstr>Redes sociais e política</vt:lpstr>
      <vt:lpstr>Polarização em redes</vt:lpstr>
      <vt:lpstr>Fake news</vt:lpstr>
      <vt:lpstr>Regulação de redes</vt:lpstr>
      <vt:lpstr>Privacidade e vigilância</vt:lpstr>
      <vt:lpstr>Algoritmos e política</vt:lpstr>
      <vt:lpstr>Inteligência artificial</vt:lpstr>
      <vt:lpstr>Guerras cibernéticas</vt:lpstr>
      <vt:lpstr>Hacktivismo</vt:lpstr>
      <vt:lpstr>Partidos digitais</vt:lpstr>
      <vt:lpstr>Voto digital</vt:lpstr>
      <vt:lpstr>Inclusão digital</vt:lpstr>
      <vt:lpstr>Perspectivas futuras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Ciberpolítica em Redes Digitais</dc:title>
  <dc:creator>Fernando Antônio Quadros Valença</dc:creator>
  <cp:lastModifiedBy>Fernando Antônio Quadros Valença</cp:lastModifiedBy>
  <cp:revision>1</cp:revision>
  <dcterms:created xsi:type="dcterms:W3CDTF">2023-08-21T01:32:01Z</dcterms:created>
  <dcterms:modified xsi:type="dcterms:W3CDTF">2023-08-21T01:32:38Z</dcterms:modified>
</cp:coreProperties>
</file>