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17644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344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939353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652983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245615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1661305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824681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770290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156508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087630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934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889178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69940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69367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55151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95899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25191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00938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F97C34-2DA2-49C3-B7AF-C4750AF0D8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81B3B9-4D55-4076-89AE-3B1679596F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264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Construções e Invenções Sustentáveis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7465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construções e invenções sustentáveis desempenham um papel crucial na redução do impacto ambiental e na criação de um futuro mais verde e saudável para o planeta.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977032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Sustentabilidade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Construções sustentáveis minimizam o consumo de energia, reduzem resíduos e promovem a eficiência. Invenções inovadoras impulsionam soluções ecológicas para os desafios globais.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482009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Técnicas de Construção Sustentável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Isolamento térmico, uso de materiais reciclados e captação de água da chuva são exemplos de técnicas que reduzem o impacto ambiental das construções.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359250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Inovações Tecnológicas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Novas tecnologias, como painéis solares integrados e sistemas inteligentes de gestão de energia, estão revolucionando a forma como as construções são projetadas e operadas.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043927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Estudos de Caso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Apresentação de edifícios sustentáveis famosos, como o One World Trade Center em Nova York, que incorpora princípios de eficiência energética e resiliência.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38565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Futuros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contínua é necessária para superar obstáculos como custos iniciais mais altos e resistência a mudanças em práticas tradicionais de construção.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633551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adoção de construções e invenções sustentáveis não só ajuda o meio ambiente, mas também cria comunidades mais saudáveis e resilientes para as gerações futuras.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49317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200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Construções e Invenções Sustentáveis</vt:lpstr>
      <vt:lpstr>Introdução</vt:lpstr>
      <vt:lpstr>Benefícios da Sustentabilidade</vt:lpstr>
      <vt:lpstr>Técnicas de Construção Sustentável</vt:lpstr>
      <vt:lpstr>Inovações Tecnológicas</vt:lpstr>
      <vt:lpstr>Estudos de Caso</vt:lpstr>
      <vt:lpstr>Desafios Futuros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Construções e Invenções Sustentáveis</dc:title>
  <dc:creator>Professor</dc:creator>
  <cp:lastModifiedBy>Professor</cp:lastModifiedBy>
  <cp:revision>1</cp:revision>
  <dcterms:created xsi:type="dcterms:W3CDTF">2023-08-21T11:04:55Z</dcterms:created>
  <dcterms:modified xsi:type="dcterms:W3CDTF">2023-08-21T11:05:15Z</dcterms:modified>
</cp:coreProperties>
</file>