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7C34-2DA2-49C3-B7AF-C4750AF0D8C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B3B9-4D55-4076-89AE-3B1679596F1F}" type="slidenum">
              <a:rPr lang="pt-BR" smtClean="0"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176440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7C34-2DA2-49C3-B7AF-C4750AF0D8C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B3B9-4D55-4076-89AE-3B1679596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23441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7C34-2DA2-49C3-B7AF-C4750AF0D8C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B3B9-4D55-4076-89AE-3B1679596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1939353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7C34-2DA2-49C3-B7AF-C4750AF0D8C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B3B9-4D55-4076-89AE-3B1679596F1F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2652983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7C34-2DA2-49C3-B7AF-C4750AF0D8C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B3B9-4D55-4076-89AE-3B1679596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2245615"/>
      </p:ext>
    </p:extLst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7C34-2DA2-49C3-B7AF-C4750AF0D8C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B3B9-4D55-4076-89AE-3B1679596F1F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1661305"/>
      </p:ext>
    </p:extLst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7C34-2DA2-49C3-B7AF-C4750AF0D8C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B3B9-4D55-4076-89AE-3B1679596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6824681"/>
      </p:ext>
    </p:extLst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7C34-2DA2-49C3-B7AF-C4750AF0D8C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B3B9-4D55-4076-89AE-3B1679596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9770290"/>
      </p:ext>
    </p:extLst>
  </p:cSld>
  <p:clrMapOvr>
    <a:masterClrMapping/>
  </p:clrMapOvr>
  <p:transition spd="slow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7C34-2DA2-49C3-B7AF-C4750AF0D8C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B3B9-4D55-4076-89AE-3B1679596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9156508"/>
      </p:ext>
    </p:extLst>
  </p:cSld>
  <p:clrMapOvr>
    <a:masterClrMapping/>
  </p:clrMapOvr>
  <p:transition spd="slow">
    <p:randomBa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7C34-2DA2-49C3-B7AF-C4750AF0D8C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B3B9-4D55-4076-89AE-3B1679596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3087630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7C34-2DA2-49C3-B7AF-C4750AF0D8C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B3B9-4D55-4076-89AE-3B1679596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5934414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7C34-2DA2-49C3-B7AF-C4750AF0D8C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B3B9-4D55-4076-89AE-3B1679596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6889178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7C34-2DA2-49C3-B7AF-C4750AF0D8C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B3B9-4D55-4076-89AE-3B1679596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7699400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7C34-2DA2-49C3-B7AF-C4750AF0D8C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B3B9-4D55-4076-89AE-3B1679596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6693675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7C34-2DA2-49C3-B7AF-C4750AF0D8C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B3B9-4D55-4076-89AE-3B1679596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6551513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7C34-2DA2-49C3-B7AF-C4750AF0D8C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B3B9-4D55-4076-89AE-3B1679596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958999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7C34-2DA2-49C3-B7AF-C4750AF0D8C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B3B9-4D55-4076-89AE-3B1679596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3251914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7C34-2DA2-49C3-B7AF-C4750AF0D8C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B3B9-4D55-4076-89AE-3B1679596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2009387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7F97C34-2DA2-49C3-B7AF-C4750AF0D8C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481B3B9-4D55-4076-89AE-3B1679596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72640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</p:sldLayoutIdLst>
  <p:transition spd="slow">
    <p:randomBar dir="vert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Construções e Invenções Sustentáveis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07465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As construções e invenções sustentáveis desempenham um papel crucial na redução do impacto ambiental e na criação de um futuro mais verde e saudável para o planeta.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977032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Benefícios da Sustentabilidade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Construções sustentáveis minimizam o consumo de energia, reduzem resíduos e promovem a eficiência. Invenções inovadoras impulsionam soluções ecológicas para os desafios globais.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482009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Técnicas de Construção Sustentável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Isolamento térmico, uso de materiais reciclados e captação de água da chuva são exemplos de técnicas que reduzem o impacto ambiental das construções.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359250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Inovações Tecnológicas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Novas tecnologias, como painéis solares integrados e sistemas inteligentes de gestão de energia, estão revolucionando a forma como as construções são projetadas e operadas.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2043927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Estudos de Caso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Apresentação de edifícios sustentáveis famosos, como o One World Trade Center em Nova York, que incorpora princípios de eficiência energética e resiliência.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6385659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Desafios Futuros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pesquisa contínua é necessária para superar obstáculos como custos iniciais mais altos e resistência a mudanças em práticas tradicionais de construção.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6633551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Conclusão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adoção de construções e invenções sustentáveis não só ajuda o meio ambiente, mas também cria comunidades mais saudáveis e resilientes para as gerações futuras.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6493178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200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Fatia</vt:lpstr>
      <vt:lpstr>Construções e Invenções Sustentáveis</vt:lpstr>
      <vt:lpstr>Introdução</vt:lpstr>
      <vt:lpstr>Benefícios da Sustentabilidade</vt:lpstr>
      <vt:lpstr>Técnicas de Construção Sustentável</vt:lpstr>
      <vt:lpstr>Inovações Tecnológicas</vt:lpstr>
      <vt:lpstr>Estudos de Caso</vt:lpstr>
      <vt:lpstr>Desafios Futuros</vt:lpstr>
      <vt:lpstr>Conclusão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Construções e Invenções Sustentáveis</dc:title>
  <dc:creator>Professor</dc:creator>
  <cp:lastModifiedBy>Professor</cp:lastModifiedBy>
  <cp:revision>1</cp:revision>
  <dcterms:created xsi:type="dcterms:W3CDTF">2023-08-21T11:04:55Z</dcterms:created>
  <dcterms:modified xsi:type="dcterms:W3CDTF">2023-08-21T11:05:15Z</dcterms:modified>
</cp:coreProperties>
</file>