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66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04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335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35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353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37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23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75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927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965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5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62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346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46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04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820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6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CB4FC-09D3-455E-A097-A2D6687334A9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13D36F-385B-4DD5-8830-956A71AE9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7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Corpo e Diversidade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20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diversidade de corpos é uma característica fundamental da humanidade...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34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Importância da Diversidade Corporal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Cada indivíduo possui um corpo único, influenciado por fatores genéticos, culturais e ambientais...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9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Diversidade de Formas e Tamanhos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corpos humanos vêm em uma ampla variedade de formas e tamanhos...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73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Diversidade Étnico-Racial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diversidade corporal também está ligada à herança étnico-racial das pessoas...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37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Expressão de Gênero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diversidade de gênero se reflete nos corpos das pessoas, que podem se identificar...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70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Aceitação e Inclusão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Promover a aceitação e inclusão da diversidade corporal é essencial para construir uma sociedade mais justa...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28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valorização da diversidade corporal é um passo importante para promover a autoestima...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45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121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Corpo e Diversidade</vt:lpstr>
      <vt:lpstr>Introdução</vt:lpstr>
      <vt:lpstr>Importância da Diversidade Corporal</vt:lpstr>
      <vt:lpstr>Diversidade de Formas e Tamanhos</vt:lpstr>
      <vt:lpstr>Diversidade Étnico-Racial</vt:lpstr>
      <vt:lpstr>Expressão de Gênero</vt:lpstr>
      <vt:lpstr>Aceitação e Inclusão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 e Diversidade</dc:title>
  <dc:creator>Professor</dc:creator>
  <cp:lastModifiedBy>Professor</cp:lastModifiedBy>
  <cp:revision>1</cp:revision>
  <dcterms:created xsi:type="dcterms:W3CDTF">2023-08-21T11:52:51Z</dcterms:created>
  <dcterms:modified xsi:type="dcterms:W3CDTF">2023-08-21T11:53:07Z</dcterms:modified>
</cp:coreProperties>
</file>