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CB4FC-09D3-455E-A097-A2D6687334A9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213D36F-385B-4DD5-8830-956A71AE9B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56603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CB4FC-09D3-455E-A097-A2D6687334A9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213D36F-385B-4DD5-8830-956A71AE9B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9046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CB4FC-09D3-455E-A097-A2D6687334A9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213D36F-385B-4DD5-8830-956A71AE9B4D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3353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CB4FC-09D3-455E-A097-A2D6687334A9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13D36F-385B-4DD5-8830-956A71AE9B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83570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CB4FC-09D3-455E-A097-A2D6687334A9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13D36F-385B-4DD5-8830-956A71AE9B4D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235360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CB4FC-09D3-455E-A097-A2D6687334A9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13D36F-385B-4DD5-8830-956A71AE9B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8378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CB4FC-09D3-455E-A097-A2D6687334A9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3D36F-385B-4DD5-8830-956A71AE9B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6233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CB4FC-09D3-455E-A097-A2D6687334A9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3D36F-385B-4DD5-8830-956A71AE9B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07514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CB4FC-09D3-455E-A097-A2D6687334A9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3D36F-385B-4DD5-8830-956A71AE9B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3927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CB4FC-09D3-455E-A097-A2D6687334A9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3D36F-385B-4DD5-8830-956A71AE9B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8965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CB4FC-09D3-455E-A097-A2D6687334A9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213D36F-385B-4DD5-8830-956A71AE9B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855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CB4FC-09D3-455E-A097-A2D6687334A9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213D36F-385B-4DD5-8830-956A71AE9B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1627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CB4FC-09D3-455E-A097-A2D6687334A9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213D36F-385B-4DD5-8830-956A71AE9B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83465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CB4FC-09D3-455E-A097-A2D6687334A9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3D36F-385B-4DD5-8830-956A71AE9B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74670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CB4FC-09D3-455E-A097-A2D6687334A9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3D36F-385B-4DD5-8830-956A71AE9B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3042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CB4FC-09D3-455E-A097-A2D6687334A9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3D36F-385B-4DD5-8830-956A71AE9B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58208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CB4FC-09D3-455E-A097-A2D6687334A9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213D36F-385B-4DD5-8830-956A71AE9B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460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CB4FC-09D3-455E-A097-A2D6687334A9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213D36F-385B-4DD5-8830-956A71AE9B4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779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  <p:sldLayoutId id="2147483713" r:id="rId16"/>
    <p:sldLayoutId id="2147483714" r:id="rId17"/>
  </p:sldLayoutIdLst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Corpo e Diversidade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6202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Introdução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diversidade de corpos é uma característica fundamental da humanidade...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0341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Importância da Diversidade Corporal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Cada indivíduo possui um corpo único, influenciado por fatores genéticos, culturais e ambientais...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394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Diversidade de Formas e Tamanhos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Os corpos humanos vêm em uma ampla variedade de formas e tamanhos...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77388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Diversidade Étnico-Racial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diversidade corporal também está ligada à herança étnico-racial das pessoas...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1372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Expressão de Gênero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diversidade de gênero se reflete nos corpos das pessoas, que podem se identificar...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17038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Aceitação e Inclusão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Promover a aceitação e inclusão da diversidade corporal é essencial para construir uma sociedade mais justa...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2286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Conclusão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valorização da diversidade corporal é um passo importante para promover a autoestima...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54542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121</Words>
  <Application>Microsoft Office PowerPoint</Application>
  <PresentationFormat>Widescreen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Cacho</vt:lpstr>
      <vt:lpstr>Corpo e Diversidade</vt:lpstr>
      <vt:lpstr>Introdução</vt:lpstr>
      <vt:lpstr>Importância da Diversidade Corporal</vt:lpstr>
      <vt:lpstr>Diversidade de Formas e Tamanhos</vt:lpstr>
      <vt:lpstr>Diversidade Étnico-Racial</vt:lpstr>
      <vt:lpstr>Expressão de Gênero</vt:lpstr>
      <vt:lpstr>Aceitação e Inclusão</vt:lpstr>
      <vt:lpstr>Conclusão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 e Diversidade</dc:title>
  <dc:creator>Professor</dc:creator>
  <cp:lastModifiedBy>Professor</cp:lastModifiedBy>
  <cp:revision>1</cp:revision>
  <dcterms:created xsi:type="dcterms:W3CDTF">2023-08-21T11:52:51Z</dcterms:created>
  <dcterms:modified xsi:type="dcterms:W3CDTF">2023-08-21T11:53:07Z</dcterms:modified>
</cp:coreProperties>
</file>