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1316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9877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2495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32320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2104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194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8875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02661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8130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44876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88334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9969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5605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2554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5337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80087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4765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81085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F5B79-6922-436E-B390-F28288115FE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8FBA7-B8E1-4605-8448-1C4686527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07769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Desenho de Objetos Digitais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9299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 desenho de objetos digitais é uma prática essencial...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38609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Ferramentas de Desenho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Existem várias ferramentas disponíveis para criar objetos digitais...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15237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Princípios de Design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Ao criar objetos digitais, é importante considerar princípios...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5731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Cores e Elementos Visuais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escolha de cores adequadas e elementos visuais...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6239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 de Objetos Digitais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Alguns exemplos comuns de objetos digitais incluem...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02008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Dicas para Design Eficiente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Para criar objetos digitais impactantes...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1033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 desenho de objetos digitais é uma habilidade valiosa...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1813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rlim">
  <a:themeElements>
    <a:clrScheme name="Berlim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m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m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TM04033917[[fn=Berlim]]</Template>
  <TotalTime>0</TotalTime>
  <Words>86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Berlim</vt:lpstr>
      <vt:lpstr>Desenho de Objetos Digitais</vt:lpstr>
      <vt:lpstr>Introdução</vt:lpstr>
      <vt:lpstr>Ferramentas de Desenho</vt:lpstr>
      <vt:lpstr>Princípios de Design</vt:lpstr>
      <vt:lpstr>Cores e Elementos Visuais</vt:lpstr>
      <vt:lpstr>Exemplos de Objetos Digitais</vt:lpstr>
      <vt:lpstr>Dicas para Design Eficiente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Desenho de Objetos Digitais</dc:title>
  <dc:creator>Professor</dc:creator>
  <cp:lastModifiedBy>Professor</cp:lastModifiedBy>
  <cp:revision>1</cp:revision>
  <dcterms:created xsi:type="dcterms:W3CDTF">2023-08-21T11:55:42Z</dcterms:created>
  <dcterms:modified xsi:type="dcterms:W3CDTF">2023-08-21T11:56:00Z</dcterms:modified>
</cp:coreProperties>
</file>