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131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987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249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32320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210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9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8875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2661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8130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487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833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9969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5605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255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533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0087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476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08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5B79-6922-436E-B390-F28288115FE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FBA7-B8E1-4605-8448-1C4686527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776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Desenho de Objetos Digitais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929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desenho de objetos digitais é uma prática essencial...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860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Ferramentas de Desenho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Existem várias ferramentas disponíveis para criar objetos digitais...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523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Princípios de Design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Ao criar objetos digitais, é importante considerar princípios...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573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Cores e Elementos Visuais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escolha de cores adequadas e elementos visuais...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23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Objetos Digitais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Alguns exemplos comuns de objetos digitais incluem...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200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Dicas para Design Eficiente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Para criar objetos digitais impactantes...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103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desenho de objetos digitais é uma habilidade valiosa...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181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0</TotalTime>
  <Words>86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Berlim</vt:lpstr>
      <vt:lpstr>Desenho de Objetos Digitais</vt:lpstr>
      <vt:lpstr>Introdução</vt:lpstr>
      <vt:lpstr>Ferramentas de Desenho</vt:lpstr>
      <vt:lpstr>Princípios de Design</vt:lpstr>
      <vt:lpstr>Cores e Elementos Visuais</vt:lpstr>
      <vt:lpstr>Exemplos de Objetos Digitais</vt:lpstr>
      <vt:lpstr>Dicas para Design Eficiente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Desenho de Objetos Digitais</dc:title>
  <dc:creator>Professor</dc:creator>
  <cp:lastModifiedBy>Professor</cp:lastModifiedBy>
  <cp:revision>1</cp:revision>
  <dcterms:created xsi:type="dcterms:W3CDTF">2023-08-21T11:55:42Z</dcterms:created>
  <dcterms:modified xsi:type="dcterms:W3CDTF">2023-08-21T11:56:00Z</dcterms:modified>
</cp:coreProperties>
</file>