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99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7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939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368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37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480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01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753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854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74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67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44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57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79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1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03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75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84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36272A-E4F3-4C92-8638-F151EFD60CE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71B189C-F38C-47F5-B7A3-B17B989E90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818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Diversidade e Comunidade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Explorando a importância da diversidade na construção de comunidades fortes.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5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Definição de 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Diversidade refere-se à variedade de características e identidades presentes em um grupo ou comunidade, incluindo gênero, etnia, origem, orientação sexual e habilidades.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7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diversidade promove a troca de perspectivas, impulsiona a criatividade, melhora a tomada de decisões e fortalece a resolução de problemas.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0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da 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Desafios podem surgir devido a mal-entendidos culturais, preconceitos e discriminação. É importante promover a conscientização e a inclusão.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2325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Construindo uma Comunidade Inclusiva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Inclusão envolve criar um ambiente onde todas as pessoas se sintam valorizadas e respeitadas, independentemente de suas diferenças.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7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Colaboração e Aprendizado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Comunidades diversas proporcionam oportunidades para aprender com diferentes culturas e experiências, enriquecendo a troca de conhecimentos.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03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Ação pela 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Promova workshops, treinamentos e diálogos para conscientizar sobre a importância da diversidade e incentivar ações inclusivas.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83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Celebrando a Diversidade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Celebre a diversidade através de eventos que destacam as diferentes culturas, crenças e identidades presentes na comunidade.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315776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Diversidade e Comunidade</vt:lpstr>
      <vt:lpstr>Definição de Diversidade</vt:lpstr>
      <vt:lpstr>Benefícios da Diversidade</vt:lpstr>
      <vt:lpstr>Desafios da Diversidade</vt:lpstr>
      <vt:lpstr>Construindo uma Comunidade Inclusiva</vt:lpstr>
      <vt:lpstr>Colaboração e Aprendizado</vt:lpstr>
      <vt:lpstr>Ação pela Diversidade</vt:lpstr>
      <vt:lpstr>Celebrando a Diversidade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Diversidade e Comunidade</dc:title>
  <dc:creator>Professor</dc:creator>
  <cp:lastModifiedBy>Professor</cp:lastModifiedBy>
  <cp:revision>1</cp:revision>
  <dcterms:created xsi:type="dcterms:W3CDTF">2023-08-21T11:44:43Z</dcterms:created>
  <dcterms:modified xsi:type="dcterms:W3CDTF">2023-08-21T11:44:55Z</dcterms:modified>
</cp:coreProperties>
</file>