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669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282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680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37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3754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012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0359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936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723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955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8314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883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271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466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507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3868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934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57198-E975-476C-ACD3-B9E960594E3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7C50FB-0312-4380-B136-2FC355D77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844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Ecologia Urbana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Construindo um Futuro Sustentável nas Cidades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622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Ecologia Urbana trata da interação entre os elementos naturais e humanos nas áreas urbanas, visando criar ambientes sustentáveis e resilientes.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663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Benefícios da Ecologia Urbana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1. Melhoria na qualidade do ar e da água</a:t>
            </a:r>
          </a:p>
          <a:p>
            <a:r>
              <a:rPr lang="pt-BR" smtClean="0"/>
              <a:t>2. Promoção da biodiversidade nas cidades</a:t>
            </a:r>
          </a:p>
          <a:p>
            <a:r>
              <a:rPr lang="pt-BR" smtClean="0"/>
              <a:t>3. Redução do impacto das mudanças climáticas</a:t>
            </a:r>
          </a:p>
          <a:p>
            <a:r>
              <a:rPr lang="pt-BR" smtClean="0"/>
              <a:t>4. Criação de espaços verdes para lazer e recreação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8936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Estratégias de Design Urbano Sustentável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1. Uso eficiente do espaço: construções verticais e planejamento compacto</a:t>
            </a:r>
          </a:p>
          <a:p>
            <a:r>
              <a:rPr lang="pt-BR" smtClean="0"/>
              <a:t>2. Transporte público e mobilidade sustentável</a:t>
            </a:r>
          </a:p>
          <a:p>
            <a:r>
              <a:rPr lang="pt-BR" smtClean="0"/>
              <a:t>3. Reciclagem de resíduos e gestão de recursos naturais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8256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Iniciativas Sustentáveis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1. Telhados verdes e paredes vivas</a:t>
            </a:r>
          </a:p>
          <a:p>
            <a:r>
              <a:rPr lang="pt-BR" smtClean="0"/>
              <a:t>2. Parques urbanos e corredores ecológicos</a:t>
            </a:r>
          </a:p>
          <a:p>
            <a:r>
              <a:rPr lang="pt-BR" smtClean="0"/>
              <a:t>3. Sistemas de coleta de água da chuva e reuso de água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7179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da Ecologia Urbana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1. Expansão desordenada e degradação ambiental</a:t>
            </a:r>
          </a:p>
          <a:p>
            <a:r>
              <a:rPr lang="pt-BR" smtClean="0"/>
              <a:t>2. Falta de conscientização e participação pública</a:t>
            </a:r>
          </a:p>
          <a:p>
            <a:r>
              <a:rPr lang="pt-BR" smtClean="0"/>
              <a:t>3. Pressões econômicas e interesses comerciais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672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Papel dos Cidadãos na Ecologia Urbana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1. Práticas sustentáveis em casa e no trabalho</a:t>
            </a:r>
          </a:p>
          <a:p>
            <a:r>
              <a:rPr lang="pt-BR" smtClean="0"/>
              <a:t>2. Participação em projetos de revitalização urbana</a:t>
            </a:r>
          </a:p>
          <a:p>
            <a:r>
              <a:rPr lang="pt-BR" smtClean="0"/>
              <a:t>3. Cobrar políticas e ações governamentais voltadas à sustentabilidade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698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Ecologia Urbana é essencial para criar cidades mais saudáveis, harmoniosas e resilientes. Todos nós temos um papel a desempenhar na construção de um futuro sustentável.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710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225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Facetado</vt:lpstr>
      <vt:lpstr>Ecologia Urbana</vt:lpstr>
      <vt:lpstr>Introdução</vt:lpstr>
      <vt:lpstr>Benefícios da Ecologia Urbana</vt:lpstr>
      <vt:lpstr>Estratégias de Design Urbano Sustentável</vt:lpstr>
      <vt:lpstr>Exemplos de Iniciativas Sustentáveis</vt:lpstr>
      <vt:lpstr>Desafios da Ecologia Urbana</vt:lpstr>
      <vt:lpstr>Papel dos Cidadãos na Ecologia Urbana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Ecologia Urbana</dc:title>
  <dc:creator>Professor</dc:creator>
  <cp:lastModifiedBy>Professor</cp:lastModifiedBy>
  <cp:revision>1</cp:revision>
  <dcterms:created xsi:type="dcterms:W3CDTF">2023-08-21T17:26:40Z</dcterms:created>
  <dcterms:modified xsi:type="dcterms:W3CDTF">2023-08-21T17:26:57Z</dcterms:modified>
</cp:coreProperties>
</file>