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Metadata/LabelInfo.xml" ContentType="application/vnd.ms-office.classificationlabel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uthors.xml" ContentType="application/vnd.ms-powerpoint.author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5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sldIdLst>
    <p:sldId id="256" r:id="rId5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D600A7-1BA1-4A6C-B89F-3BFDF4E67060}" v="13" dt="2023-08-23T02:54:53.0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43"/>
    <p:restoredTop sz="94718"/>
  </p:normalViewPr>
  <p:slideViewPr>
    <p:cSldViewPr snapToGrid="0">
      <p:cViewPr>
        <p:scale>
          <a:sx n="100" d="100"/>
          <a:sy n="100" d="100"/>
        </p:scale>
        <p:origin x="235" y="-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customXml" Target="../customXml/item1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2" Type="http://schemas.microsoft.com/office/2015/10/relationships/revisionInfo" Target="revisionInfo.xml"/><Relationship Id="rId13" Type="http://schemas.microsoft.com/office/2018/10/relationships/authors" Target="authors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slide" Target="slides/slide4.xml"/><Relationship Id="rId17" Type="http://schemas.openxmlformats.org/officeDocument/2006/relationships/slide" Target="slides/slide5.xml"/><Relationship Id="rId18" Type="http://schemas.openxmlformats.org/officeDocument/2006/relationships/slide" Target="slides/slide6.xml"/><Relationship Id="rId19" Type="http://schemas.openxmlformats.org/officeDocument/2006/relationships/slide" Target="slides/slide7.xml"/><Relationship Id="rId2" Type="http://schemas.openxmlformats.org/officeDocument/2006/relationships/customXml" Target="../customXml/item2.xml"/><Relationship Id="rId20" Type="http://schemas.openxmlformats.org/officeDocument/2006/relationships/slide" Target="slides/slide8.xml"/><Relationship Id="rId21" Type="http://schemas.openxmlformats.org/officeDocument/2006/relationships/slide" Target="slides/slide9.xml"/><Relationship Id="rId22" Type="http://schemas.openxmlformats.org/officeDocument/2006/relationships/slide" Target="slides/slide10.xml"/><Relationship Id="rId23" Type="http://schemas.openxmlformats.org/officeDocument/2006/relationships/slide" Target="slides/slide11.xml"/><Relationship Id="rId24" Type="http://schemas.openxmlformats.org/officeDocument/2006/relationships/slide" Target="slides/slide12.xml"/><Relationship Id="rId25" Type="http://schemas.openxmlformats.org/officeDocument/2006/relationships/slide" Target="slides/slide13.xml"/><Relationship Id="rId26" Type="http://schemas.openxmlformats.org/officeDocument/2006/relationships/slide" Target="slides/slide14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commentAuthors" Target="commentAuthors.xml"/><Relationship Id="rId8" Type="http://schemas.openxmlformats.org/officeDocument/2006/relationships/presProps" Target="presProps.xml"/><Relationship Id="rId9" Type="http://schemas.openxmlformats.org/officeDocument/2006/relationships/viewProps" Target="viewProp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AE46C21D-EBB5-4F3D-B06D-166777189317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1DFFEA26-EB1D-498C-95CD-1ECE586790AA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539842EE-D56F-4F18-94E7-094CEF23F906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45B08281-154C-4FEF-A6DF-18BA3AC0F374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04D857D4-BD7E-4A06-844B-AAD504F1114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916AFA50-87A4-4E99-B112-8C6B1DFB84B2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6B3905CA-BF0F-4A1B-AA0D-85E42F5D5A85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D3DA9A77-60C0-4BB8-898D-2828EE4073AD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C1F30CD5-42B1-4614-9F46-5D29928CC2DB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EE6020E3-D95B-4E55-964F-4B1A98BDAA6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FC9A72C8-1C87-42EF-8A11-BF6DFA19ED8B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/>
          <a:lstStyle/>
          <a:p>
            <a:r>
              <a:t>Educação Fiscal e Financeira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/>
          <a:lstStyle/>
          <a:p/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Prevenção e Combate à Evasão Fiscal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Papel educativo na formação de uma consciência fiscal.</a:t>
            </a:r>
          </a:p>
          <a:p>
            <a:pPr/>
            <a:r>
              <a:t>Impacto da evasão fiscal na distribuição de recursos.</a:t>
            </a:r>
          </a:p>
          <a:p>
            <a:pPr/>
            <a:r>
              <a:t>Estratégias de educação para promover a equidade.</a:t>
            </a:r>
          </a:p>
          <a:p>
            <a:p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Sustentabilidade Financeira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Relação entre decisões financeiras pessoais e impacto ambiental.</a:t>
            </a:r>
          </a:p>
          <a:p>
            <a:pPr/>
            <a:r>
              <a:t>Finanças sustentáveis e investimento responsável.</a:t>
            </a:r>
          </a:p>
          <a:p>
            <a:pPr/>
            <a:r>
              <a:t>Educação financeira voltada para o futuro do planeta.</a:t>
            </a:r>
          </a:p>
          <a:p>
            <a:p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Desafios Atuais na Educação Financeira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Barreiras ao acesso à educação financeira de qualidade.</a:t>
            </a:r>
          </a:p>
          <a:p>
            <a:pPr/>
            <a:r>
              <a:t>Impacto das desigualdades sociais e econômicas.</a:t>
            </a:r>
          </a:p>
          <a:p>
            <a:pPr/>
            <a:r>
              <a:t>Estratégias para ampliar o alcance e a eficácia.</a:t>
            </a:r>
          </a:p>
          <a:p>
            <a:p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Recursos Disponíveis para Educação Fiscal e Financeira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Lista de recursos educacionais disponíveis.</a:t>
            </a:r>
          </a:p>
          <a:p>
            <a:pPr/>
            <a:r>
              <a:t>Importância da atualização constante.</a:t>
            </a:r>
          </a:p>
          <a:p>
            <a:pPr/>
            <a:r>
              <a:t>Comunidades online como suporte ao aprendizado.</a:t>
            </a:r>
          </a:p>
          <a:p>
            <a:p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O papel crescente da educação fiscal e financeira na formação cidadã.</a:t>
            </a:r>
          </a:p>
          <a:p>
            <a:pPr/>
            <a:r>
              <a:t>Impacto nas futuras gerações e na economia sustentável.</a:t>
            </a:r>
          </a:p>
          <a:p>
            <a:pPr/>
            <a:r>
              <a:t>Desafios e oportunidades para ampliação do conhecimento.</a:t>
            </a:r>
          </a:p>
          <a:p>
            <a:p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Introdução à Educação Fiscal e Financeira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Definição e a necessidade de compreender finanças e o sistema tributário.</a:t>
            </a:r>
          </a:p>
          <a:p>
            <a:pPr/>
            <a:r>
              <a:t>Impacto no bem-estar individual e coletivo.</a:t>
            </a:r>
          </a:p>
          <a:p>
            <a:pPr/>
            <a:r>
              <a:t>Base para decisões financeiras informadas.</a:t>
            </a:r>
          </a:p>
          <a:p>
            <a:p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Conceitos Básicos de Finanças Pessoais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Importância do orçamento pessoal e familiar.</a:t>
            </a:r>
          </a:p>
          <a:p>
            <a:pPr/>
            <a:r>
              <a:t>Diferença entre poupança e investimento.</a:t>
            </a:r>
          </a:p>
          <a:p>
            <a:pPr/>
            <a:r>
              <a:t>Conceitos básicos de crédito e dívida.</a:t>
            </a:r>
          </a:p>
          <a:p>
            <a:p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Entendendo o Sistema Tributário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Funcionamento do sistema tributário nacional.</a:t>
            </a:r>
          </a:p>
          <a:p>
            <a:pPr/>
            <a:r>
              <a:t>Tipos de impostos e suas aplicações.</a:t>
            </a:r>
          </a:p>
          <a:p>
            <a:pPr/>
            <a:r>
              <a:t>Conscientização sobre a função social dos tributos.</a:t>
            </a:r>
          </a:p>
          <a:p>
            <a:p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Direitos e Deveres do Contribuinte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Conhecer e exercer direitos fiscais.</a:t>
            </a:r>
          </a:p>
          <a:p>
            <a:pPr/>
            <a:r>
              <a:t>Importância do cumprimento das obrigações tributárias.</a:t>
            </a:r>
          </a:p>
          <a:p>
            <a:pPr/>
            <a:r>
              <a:t>Efeito das ações individuais na coletividade.</a:t>
            </a:r>
          </a:p>
          <a:p>
            <a:p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Planejamento Financeiro Pessoal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Estratégias para o controle financeiro.</a:t>
            </a:r>
          </a:p>
          <a:p>
            <a:pPr/>
            <a:r>
              <a:t>Metas de curto, médio e longo prazo.</a:t>
            </a:r>
          </a:p>
          <a:p>
            <a:pPr/>
            <a:r>
              <a:t>Importância da reserva de emergência.</a:t>
            </a:r>
          </a:p>
          <a:p>
            <a:p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Educação Fiscal nas Escolas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Inserção do tema nos programas escolares.</a:t>
            </a:r>
          </a:p>
          <a:p>
            <a:pPr/>
            <a:r>
              <a:t>Desenvolvimento de cidadãos conscientes.</a:t>
            </a:r>
          </a:p>
          <a:p>
            <a:pPr/>
            <a:r>
              <a:t>Jogos e atividades práticas como metodologia de ensino.</a:t>
            </a:r>
          </a:p>
          <a:p>
            <a:p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 Importância da Transparência Fiscal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Relação entre transparência dos gastos públicos e confiança na gestão.</a:t>
            </a:r>
          </a:p>
          <a:p>
            <a:pPr/>
            <a:r>
              <a:t>Acesso à informação como ferramenta de controle social.</a:t>
            </a:r>
          </a:p>
          <a:p>
            <a:pPr/>
            <a:r>
              <a:t>Benefícios da participação cidadã na gestão pública.</a:t>
            </a:r>
          </a:p>
          <a:p>
            <a:p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Tecnologia e Educação Financeira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Aplicativos e plataformas para gestão de finanças pessoais.</a:t>
            </a:r>
          </a:p>
          <a:p>
            <a:pPr/>
            <a:r>
              <a:t>Inovações tecnológicas como facilitadoras do ensino.</a:t>
            </a:r>
          </a:p>
          <a:p>
            <a:pPr/>
            <a:r>
              <a:t>Uso de dados para personalização de aprendizado.</a:t>
            </a:r>
          </a:p>
          <a:p>
            <a:p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42FAFE-88B4-49B4-9588-86CB0E564E5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42076B5C-85B0-4D30-852D-5E5312EEA9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1176D5-513E-4E73-98C9-4CEA832F57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TM45331398</Template>
  <TotalTime>0</TotalTime>
  <Words>422</Words>
  <Application>Microsoft Office PowerPoint</Application>
  <PresentationFormat>Widescreen</PresentationFormat>
  <Paragraphs>142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Presentation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/>
  <cp:lastModifiedBy/>
  <cp:revision>2</cp:revision>
  <dcterms:created xsi:type="dcterms:W3CDTF">2021-09-06T16:30:14Z</dcterms:created>
  <dcterms:modified xsi:type="dcterms:W3CDTF">2023-08-23T02:54:53Z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