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58288D0-7DE0-483C-BE74-ECFCB046AFC5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3DDF7-7725-4E9F-80EE-6BECB5C02167}" type="slidenum">
              <a:rPr lang="pt-BR" smtClean="0"/>
              <a:t>‹nº›</a:t>
            </a:fld>
            <a:endParaRPr lang="pt-BR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3988735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88D0-7DE0-483C-BE74-ECFCB046AFC5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3DDF7-7725-4E9F-80EE-6BECB5C021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5633216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88D0-7DE0-483C-BE74-ECFCB046AFC5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3DDF7-7725-4E9F-80EE-6BECB5C02167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9106402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88D0-7DE0-483C-BE74-ECFCB046AFC5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3DDF7-7725-4E9F-80EE-6BECB5C021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1308808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88D0-7DE0-483C-BE74-ECFCB046AFC5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3DDF7-7725-4E9F-80EE-6BECB5C021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8393952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88D0-7DE0-483C-BE74-ECFCB046AFC5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3DDF7-7725-4E9F-80EE-6BECB5C02167}" type="slidenum">
              <a:rPr lang="pt-BR" smtClean="0"/>
              <a:t>‹nº›</a:t>
            </a:fld>
            <a:endParaRPr lang="pt-BR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03506458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88D0-7DE0-483C-BE74-ECFCB046AFC5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3DDF7-7725-4E9F-80EE-6BECB5C021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6904097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88D0-7DE0-483C-BE74-ECFCB046AFC5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3DDF7-7725-4E9F-80EE-6BECB5C021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4264633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88D0-7DE0-483C-BE74-ECFCB046AFC5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3DDF7-7725-4E9F-80EE-6BECB5C021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3689125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88D0-7DE0-483C-BE74-ECFCB046AFC5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3DDF7-7725-4E9F-80EE-6BECB5C021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123062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88D0-7DE0-483C-BE74-ECFCB046AFC5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3DDF7-7725-4E9F-80EE-6BECB5C021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1773440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88D0-7DE0-483C-BE74-ECFCB046AFC5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3DDF7-7725-4E9F-80EE-6BECB5C02167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2379238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58288D0-7DE0-483C-BE74-ECFCB046AFC5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213DDF7-7725-4E9F-80EE-6BECB5C02167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7127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ransition spd="slow">
    <p:wipe/>
  </p:transition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Esculturas e Geometrias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6097138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75431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Bem-vindos à apresentação sobre Esculturas e Geometrias. Nesta apresentação, exploraremos a interseção entre a arte das esculturas e os princípios da geometria.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777317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22030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 geometria desempenha um papel crucial na criação de esculturas. Artistas frequentemente usam formas geométricas como base para suas obras, garantindo proporções precisas e harmonia visual.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1652208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09720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Um exemplo famoso de escultura geométrica é 'O Pensador' de Auguste Rodin, que apresenta formas angulares e linhas retas, demonstrando a relação entre a arte e a geometria.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829309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9069" y="220271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Diversas formas esculturais, como esferas, cubos e cilindros, podem ser entendidas através dos princípios geométricos subjacentes. Essas formas oferecem possibilidades criativas ilimitadas.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4723938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2693" y="234339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 geometria não se limita apenas à estrutura das esculturas, mas também influencia a composição geral. Proporções áureas, por exemplo, são frequentemente usadas para criar equilíbrio visual.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6270266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1485" y="267573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Enquanto artistas tradicionais incorporaram geometria em suas obras, artistas contemporâneos exploram novas formas de combinar formas geométricas complexas com materiais inovadores, resultando em esculturas surpreendentes.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588841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8731" y="222909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Nesta apresentação, exploramos a fascinante relação entre esculturas e geometrias. A </a:t>
            </a:r>
            <a:r>
              <a:rPr lang="pt-BR" dirty="0" err="1" smtClean="0"/>
              <a:t>interplay</a:t>
            </a:r>
            <a:r>
              <a:rPr lang="pt-BR" dirty="0" smtClean="0"/>
              <a:t> entre a criatividade artística e os princípios matemáticos continua a inspirar artistas e entusiastas da arte em todo o mundo.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42493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211</Words>
  <Application>Microsoft Office PowerPoint</Application>
  <PresentationFormat>Widescreen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Tw Cen MT</vt:lpstr>
      <vt:lpstr>Tw Cen MT Condensed</vt:lpstr>
      <vt:lpstr>Wingdings 3</vt:lpstr>
      <vt:lpstr>Integral</vt:lpstr>
      <vt:lpstr>Esculturas e Geometrias</vt:lpstr>
      <vt:lpstr>Bem-vindos à apresentação sobre Esculturas e Geometrias. Nesta apresentação, exploraremos a interseção entre a arte das esculturas e os princípios da geometria.</vt:lpstr>
      <vt:lpstr>A geometria desempenha um papel crucial na criação de esculturas. Artistas frequentemente usam formas geométricas como base para suas obras, garantindo proporções precisas e harmonia visual.</vt:lpstr>
      <vt:lpstr>Um exemplo famoso de escultura geométrica é 'O Pensador' de Auguste Rodin, que apresenta formas angulares e linhas retas, demonstrando a relação entre a arte e a geometria.</vt:lpstr>
      <vt:lpstr>Diversas formas esculturais, como esferas, cubos e cilindros, podem ser entendidas através dos princípios geométricos subjacentes. Essas formas oferecem possibilidades criativas ilimitadas.</vt:lpstr>
      <vt:lpstr>A geometria não se limita apenas à estrutura das esculturas, mas também influencia a composição geral. Proporções áureas, por exemplo, são frequentemente usadas para criar equilíbrio visual.</vt:lpstr>
      <vt:lpstr>Enquanto artistas tradicionais incorporaram geometria em suas obras, artistas contemporâneos exploram novas formas de combinar formas geométricas complexas com materiais inovadores, resultando em esculturas surpreendentes.</vt:lpstr>
      <vt:lpstr>Nesta apresentação, exploramos a fascinante relação entre esculturas e geometrias. A interplay entre a criatividade artística e os princípios matemáticos continua a inspirar artistas e entusiastas da arte em todo o mundo.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Esculturas e Geometrias</dc:title>
  <dc:creator>Professor</dc:creator>
  <cp:lastModifiedBy>Professor</cp:lastModifiedBy>
  <cp:revision>1</cp:revision>
  <dcterms:created xsi:type="dcterms:W3CDTF">2023-08-21T11:59:52Z</dcterms:created>
  <dcterms:modified xsi:type="dcterms:W3CDTF">2023-08-21T12:00:05Z</dcterms:modified>
</cp:coreProperties>
</file>