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63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322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2717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2819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7528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300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0037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09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6066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173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6067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964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544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538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633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792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957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069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4D1E-B49E-4E40-9143-C551029849A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49FF9-714C-4214-981E-785E02DD7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693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Gêneros de Divulgação Científica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8644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 divulgação científica desempenha um papel crucial na comunicação de descobertas e avanços científicos para o público em geral.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5291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Artigos Científicos</a:t>
            </a:r>
            <a:br>
              <a:rPr lang="pt-BR" smtClean="0"/>
            </a:br>
            <a:r>
              <a:rPr lang="pt-BR" smtClean="0"/>
              <a:t>São publicações detalhadas em revistas acadêmicas. São escritos por especialistas para especialistas, comunicando pesquisas originais e metodologias.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3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Livros de Divulgação</a:t>
            </a:r>
            <a:br>
              <a:rPr lang="pt-BR" smtClean="0"/>
            </a:br>
            <a:r>
              <a:rPr lang="pt-BR" smtClean="0"/>
              <a:t>São obras que traduzem conceitos complexos em linguagem acessível. Autores renomados, como Carl Sagan, popularizaram a ciência através de livros.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8833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Documentários</a:t>
            </a:r>
            <a:br>
              <a:rPr lang="pt-BR" smtClean="0"/>
            </a:br>
            <a:r>
              <a:rPr lang="pt-BR" smtClean="0"/>
              <a:t>Produções audiovisuais que exploram tópicos científicos de maneira visualmente cativante. Tornaram-se populares em plataformas de streaming.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140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Blogs Científicos</a:t>
            </a:r>
            <a:br>
              <a:rPr lang="pt-BR" smtClean="0"/>
            </a:br>
            <a:r>
              <a:rPr lang="pt-BR" smtClean="0"/>
              <a:t>Plataformas online onde cientistas e comunicadores compartilham informações, opiniões e atualizações sobre pesquisas e desenvolvimentos científicos.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8210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Podcasts</a:t>
            </a:r>
            <a:br>
              <a:rPr lang="pt-BR" smtClean="0"/>
            </a:br>
            <a:r>
              <a:rPr lang="pt-BR" smtClean="0"/>
              <a:t>Programas de áudio sob demanda que exploram diversos tópicos científicos. Oferecem uma maneira conveniente de aprender sobre ciência em trânsito.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15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Redes Sociais</a:t>
            </a:r>
            <a:br>
              <a:rPr lang="pt-BR" smtClean="0"/>
            </a:br>
            <a:r>
              <a:rPr lang="pt-BR" smtClean="0"/>
              <a:t>Plataformas como Twitter, Instagram e TikTok são usadas por cientistas para compartilhar informações breves, imagens e vídeos relacionados à ciência.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9338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0</TotalTime>
  <Words>35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Gêneros de Divulgação Científica</vt:lpstr>
      <vt:lpstr>A divulgação científica desempenha um papel crucial na comunicação de descobertas e avanços científicos para o público em geral.</vt:lpstr>
      <vt:lpstr>Artigos Científicos São publicações detalhadas em revistas acadêmicas. São escritos por especialistas para especialistas, comunicando pesquisas originais e metodologias.</vt:lpstr>
      <vt:lpstr>Livros de Divulgação São obras que traduzem conceitos complexos em linguagem acessível. Autores renomados, como Carl Sagan, popularizaram a ciência através de livros.</vt:lpstr>
      <vt:lpstr>Documentários Produções audiovisuais que exploram tópicos científicos de maneira visualmente cativante. Tornaram-se populares em plataformas de streaming.</vt:lpstr>
      <vt:lpstr>Blogs Científicos Plataformas online onde cientistas e comunicadores compartilham informações, opiniões e atualizações sobre pesquisas e desenvolvimentos científicos.</vt:lpstr>
      <vt:lpstr>Podcasts Programas de áudio sob demanda que exploram diversos tópicos científicos. Oferecem uma maneira conveniente de aprender sobre ciência em trânsito.</vt:lpstr>
      <vt:lpstr>Redes Sociais Plataformas como Twitter, Instagram e TikTok são usadas por cientistas para compartilhar informações breves, imagens e vídeos relacionados à ciência.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Gêneros de Divulgação Científica</dc:title>
  <dc:creator>Professor</dc:creator>
  <cp:lastModifiedBy>Professor</cp:lastModifiedBy>
  <cp:revision>1</cp:revision>
  <dcterms:created xsi:type="dcterms:W3CDTF">2023-08-21T17:01:43Z</dcterms:created>
  <dcterms:modified xsi:type="dcterms:W3CDTF">2023-08-21T17:01:58Z</dcterms:modified>
</cp:coreProperties>
</file>