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B29FA-34C8-4177-90FE-C37E88485B5A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CEED-3E3E-4682-AAB4-ABF3839B7B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54371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B29FA-34C8-4177-90FE-C37E88485B5A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CEED-3E3E-4682-AAB4-ABF3839B7B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91061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B29FA-34C8-4177-90FE-C37E88485B5A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CEED-3E3E-4682-AAB4-ABF3839B7B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55622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B29FA-34C8-4177-90FE-C37E88485B5A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CEED-3E3E-4682-AAB4-ABF3839B7B05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25170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B29FA-34C8-4177-90FE-C37E88485B5A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CEED-3E3E-4682-AAB4-ABF3839B7B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85044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B29FA-34C8-4177-90FE-C37E88485B5A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CEED-3E3E-4682-AAB4-ABF3839B7B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19932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B29FA-34C8-4177-90FE-C37E88485B5A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CEED-3E3E-4682-AAB4-ABF3839B7B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66116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B29FA-34C8-4177-90FE-C37E88485B5A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CEED-3E3E-4682-AAB4-ABF3839B7B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80772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B29FA-34C8-4177-90FE-C37E88485B5A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CEED-3E3E-4682-AAB4-ABF3839B7B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1823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B29FA-34C8-4177-90FE-C37E88485B5A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CEED-3E3E-4682-AAB4-ABF3839B7B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56168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B29FA-34C8-4177-90FE-C37E88485B5A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CEED-3E3E-4682-AAB4-ABF3839B7B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15378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B29FA-34C8-4177-90FE-C37E88485B5A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CEED-3E3E-4682-AAB4-ABF3839B7B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61630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B29FA-34C8-4177-90FE-C37E88485B5A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CEED-3E3E-4682-AAB4-ABF3839B7B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07551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B29FA-34C8-4177-90FE-C37E88485B5A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CEED-3E3E-4682-AAB4-ABF3839B7B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12489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B29FA-34C8-4177-90FE-C37E88485B5A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CEED-3E3E-4682-AAB4-ABF3839B7B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89286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B29FA-34C8-4177-90FE-C37E88485B5A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CEED-3E3E-4682-AAB4-ABF3839B7B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32581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B29FA-34C8-4177-90FE-C37E88485B5A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CEED-3E3E-4682-AAB4-ABF3839B7B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31501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B29FA-34C8-4177-90FE-C37E88485B5A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CEED-3E3E-4682-AAB4-ABF3839B7B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10776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66B29FA-34C8-4177-90FE-C37E88485B5A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5CEED-3E3E-4682-AAB4-ABF3839B7B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64507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Incubadoras de Projetos Sociais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smtClean="0"/>
              <a:t>Explorando o Potencial de Mudança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53521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Introdução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As incubadoras de projetos sociais desempenham um papel vital no apoio e desenvolvimento de iniciativas que visam impactar positivamente a sociedade.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34839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 que é uma Incubadora de Projetos Sociais?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Uma incubadora de projetos sociais é uma organização que oferece suporte a empreendedores sociais e seus projetos, fornecendo recursos, mentoria e acesso a redes.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5427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Benefícios da Incubação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Os empreendedores sociais podem se beneficiar da incubação por meio do desenvolvimento de habilidades, validação de ideias e conexão com potenciais parceiros e investidores.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82931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Processo de Incubação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O processo de incubação geralmente envolve etapas como seleção de projetos, capacitação, mentoria, acesso a recursos e acompanhamento do progresso.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403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Exemplos de Sucesso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Muitos projetos sociais de sucesso, como iniciativas de educação, saúde e empoderamento comunitário, foram impulsionados pelo suporte de incubadoras.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1082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Desafios e Oportunidades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Embora as incubadoras ofereçam benefícios, também enfrentam desafios como financiamento e medição de impacto. Ainda assim, representam uma oportunidade valiosa para impulsionar mudanças sociais.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82400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Conclusão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As incubadoras de projetos sociais desempenham um papel crucial na construção de um futuro mais inclusivo e sustentável, capacitando empreendedores sociais a transformar suas visões em realidade.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57677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Í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Í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Í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211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Íon</vt:lpstr>
      <vt:lpstr>Incubadoras de Projetos Sociais</vt:lpstr>
      <vt:lpstr>Introdução</vt:lpstr>
      <vt:lpstr>O que é uma Incubadora de Projetos Sociais?</vt:lpstr>
      <vt:lpstr>Benefícios da Incubação</vt:lpstr>
      <vt:lpstr>Processo de Incubação</vt:lpstr>
      <vt:lpstr>Exemplos de Sucesso</vt:lpstr>
      <vt:lpstr>Desafios e Oportunidades</vt:lpstr>
      <vt:lpstr>Conclusão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Incubadoras de Projetos Sociais</dc:title>
  <dc:creator>Professor</dc:creator>
  <cp:lastModifiedBy>Professor</cp:lastModifiedBy>
  <cp:revision>1</cp:revision>
  <dcterms:created xsi:type="dcterms:W3CDTF">2023-08-21T11:18:46Z</dcterms:created>
  <dcterms:modified xsi:type="dcterms:W3CDTF">2023-08-21T11:18:57Z</dcterms:modified>
</cp:coreProperties>
</file>