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669266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12491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00422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1203388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9756331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8266916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498065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1209957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449066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08245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06009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022021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4026406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2486440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09099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60025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4347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701910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C411C5-30DB-49C4-A713-A40D71C5984E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1B5FD3B-7F81-4A21-B8C6-8E111D8421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0813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Inglês no Cotidiano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Como se comunicar em situações do dia a dia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358547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inglês é uma língua amplamente utilizada em situações cotidianas, desde viagens até interações sociais.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2834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Cumprimentos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Hello! How are you? Nice to meet you!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580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Fazendo Compras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much is this? Do you accept credit cards?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247486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Pedindo Comida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I'd like a coffee, please. Can I have the menu?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83753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Transporte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Where is the nearest bus stop? How much is a ticket?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2929835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Tempo e Clima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What's the weather like today? It's sunny and warm.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81686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Despedida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Goodbye! See you later!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43142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105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Fatia</vt:lpstr>
      <vt:lpstr>Inglês no Cotidiano</vt:lpstr>
      <vt:lpstr>Introdução</vt:lpstr>
      <vt:lpstr>Cumprimentos</vt:lpstr>
      <vt:lpstr>Fazendo Compras</vt:lpstr>
      <vt:lpstr>Pedindo Comida</vt:lpstr>
      <vt:lpstr>Transporte</vt:lpstr>
      <vt:lpstr>Tempo e Clima</vt:lpstr>
      <vt:lpstr>Despedida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Inglês no Cotidiano</dc:title>
  <dc:creator>Professor</dc:creator>
  <cp:lastModifiedBy>Professor</cp:lastModifiedBy>
  <cp:revision>1</cp:revision>
  <dcterms:created xsi:type="dcterms:W3CDTF">2023-08-21T12:02:52Z</dcterms:created>
  <dcterms:modified xsi:type="dcterms:W3CDTF">2023-08-21T12:03:04Z</dcterms:modified>
</cp:coreProperties>
</file>