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93222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4983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826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9054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5333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12341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9398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1666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6090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3105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0566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3287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320A12F-1C0C-4FC9-9A93-B203350B51C4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02F32AC-1714-4192-90FE-799A7076553B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21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Inovação e Longevidade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4425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inovação desempenha um papel crucial na busca pela longevidade e sucesso das organizações.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5982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Benefícios da Inovação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Inovação contínua permite adaptação às mudanças do mercado, criação de novos produtos e melhoria constante da eficiência.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4310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da Inovação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Superar resistência à mudança e gerenciar riscos são desafios comuns no processo de inovação.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44570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Longevidade nas Empresas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Empresas que se adaptam e inovam continuamente estão mais propensas a alcançar longevidade em um mercado dinâmico.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8338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Inovação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Empresas como Apple, Amazon e Tesla se destacam por sua abordagem inovadora e sua capacidade de se manter relevantes.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002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Estratégias para Longevidade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Investir em pesquisa e desenvolvimento, promover uma cultura de inovação e acompanhar as tendências do mercado são estratégias-chave.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4774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Inovação é um catalisador essencial para a longevidade, permitindo que as organizações prosperem e se mantenham relevantes ao longo do tempo.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5308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151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Inovação e Longevidade</vt:lpstr>
      <vt:lpstr>Introdução</vt:lpstr>
      <vt:lpstr>Benefícios da Inovação</vt:lpstr>
      <vt:lpstr>Desafios da Inovação</vt:lpstr>
      <vt:lpstr>Longevidade nas Empresas</vt:lpstr>
      <vt:lpstr>Exemplos de Inovação</vt:lpstr>
      <vt:lpstr>Estratégias para Longevidade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Inovação e Longevidade</dc:title>
  <dc:creator>Professor</dc:creator>
  <cp:lastModifiedBy>Professor</cp:lastModifiedBy>
  <cp:revision>1</cp:revision>
  <dcterms:created xsi:type="dcterms:W3CDTF">2023-08-21T17:04:52Z</dcterms:created>
  <dcterms:modified xsi:type="dcterms:W3CDTF">2023-08-21T17:05:08Z</dcterms:modified>
</cp:coreProperties>
</file>