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973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7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51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262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87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99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08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90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43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93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1517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1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87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364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72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10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85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312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1AB02E9-92F0-4B96-96A3-2536B510D89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7DA8C4D-2D2A-4BC1-9857-4D5E5C1511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9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Interações e Cuidados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381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Nesta apresentação, discutiremos a importância das interações humanas e os cuidados necessários para construir relacionamentos saudáveis.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94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Interações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Existem diferentes tipos de interações, como comunicação verbal, não verbal e digital. Cada uma tem um papel crucial na maneira como nos conectamos com os outros.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67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dos Cuidados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Cuidados constantes fortalecem os laços interpessoais. Isso envolve ouvir ativamente, demonstrar empatia e estar presente nos momentos importantes da vida das pessoas.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97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Comunicação Eficaz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Uma comunicação eficaz é a base das interações bem-sucedidas. Isso inclui ouvir com atenção, fazer perguntas claras e expressar pensamentos de forma respeitosa.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12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Resolução de Conflitos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Conflitos são inevitáveis, mas podem ser resolvidos com empatia e compreensão mútua. A chave está em encontrar soluções que atendam às necessidades de ambas as partes.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3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Cuidados Consigo Mesmo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Não devemos esquecer dos cuidados conosco mesmos. Isso inclui estabelecer limites saudáveis, praticar a auto-aceitação e buscar momentos de relaxamento.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2366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interações humanas moldam nossas vidas de maneira profunda. Ao praticar cuidados e empatia, podemos construir relacionamentos significativos que enriquecem nossa jornada.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25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195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 - Sala da Diretoria</vt:lpstr>
      <vt:lpstr>Interações e Cuidados</vt:lpstr>
      <vt:lpstr>Introdução</vt:lpstr>
      <vt:lpstr>Tipos de Interações</vt:lpstr>
      <vt:lpstr>Importância dos Cuidados</vt:lpstr>
      <vt:lpstr>Comunicação Eficaz</vt:lpstr>
      <vt:lpstr>Resolução de Conflitos</vt:lpstr>
      <vt:lpstr>Cuidados Consigo Mesmo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Interações e Cuidados</dc:title>
  <dc:creator>Professor</dc:creator>
  <cp:lastModifiedBy>Professor</cp:lastModifiedBy>
  <cp:revision>1</cp:revision>
  <dcterms:created xsi:type="dcterms:W3CDTF">2023-08-21T17:19:45Z</dcterms:created>
  <dcterms:modified xsi:type="dcterms:W3CDTF">2023-08-21T17:19:58Z</dcterms:modified>
</cp:coreProperties>
</file>