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Metadata/LabelInfo.xml" ContentType="application/vnd.ms-office.classificationlabel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authors.xml" ContentType="application/vnd.ms-powerpoint.author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5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6"/>
  </p:notesMasterIdLst>
  <p:sldIdLst>
    <p:sldId id="256" r:id="rId5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D600A7-1BA1-4A6C-B89F-3BFDF4E67060}" v="13" dt="2023-08-23T02:54:53.0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3"/>
    <p:restoredTop sz="94718"/>
  </p:normalViewPr>
  <p:slideViewPr>
    <p:cSldViewPr snapToGrid="0">
      <p:cViewPr>
        <p:scale>
          <a:sx n="100" d="100"/>
          <a:sy n="100" d="100"/>
        </p:scale>
        <p:origin x="235" y="-4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customXml" Target="../customXml/item1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2" Type="http://schemas.microsoft.com/office/2015/10/relationships/revisionInfo" Target="revisionInfo.xml"/><Relationship Id="rId13" Type="http://schemas.microsoft.com/office/2018/10/relationships/authors" Target="authors.xml"/><Relationship Id="rId14" Type="http://schemas.openxmlformats.org/officeDocument/2006/relationships/slide" Target="slides/slide2.xml"/><Relationship Id="rId15" Type="http://schemas.openxmlformats.org/officeDocument/2006/relationships/slide" Target="slides/slide3.xml"/><Relationship Id="rId16" Type="http://schemas.openxmlformats.org/officeDocument/2006/relationships/slide" Target="slides/slide4.xml"/><Relationship Id="rId17" Type="http://schemas.openxmlformats.org/officeDocument/2006/relationships/slide" Target="slides/slide5.xml"/><Relationship Id="rId18" Type="http://schemas.openxmlformats.org/officeDocument/2006/relationships/slide" Target="slides/slide6.xml"/><Relationship Id="rId19" Type="http://schemas.openxmlformats.org/officeDocument/2006/relationships/slide" Target="slides/slide7.xml"/><Relationship Id="rId2" Type="http://schemas.openxmlformats.org/officeDocument/2006/relationships/customXml" Target="../customXml/item2.xml"/><Relationship Id="rId20" Type="http://schemas.openxmlformats.org/officeDocument/2006/relationships/slide" Target="slides/slide8.xml"/><Relationship Id="rId21" Type="http://schemas.openxmlformats.org/officeDocument/2006/relationships/slide" Target="slides/slide9.xml"/><Relationship Id="rId22" Type="http://schemas.openxmlformats.org/officeDocument/2006/relationships/slide" Target="slides/slide10.xml"/><Relationship Id="rId23" Type="http://schemas.openxmlformats.org/officeDocument/2006/relationships/slide" Target="slides/slide11.xml"/><Relationship Id="rId24" Type="http://schemas.openxmlformats.org/officeDocument/2006/relationships/slide" Target="slides/slide12.xml"/><Relationship Id="rId25" Type="http://schemas.openxmlformats.org/officeDocument/2006/relationships/slide" Target="slides/slide13.xml"/><Relationship Id="rId26" Type="http://schemas.openxmlformats.org/officeDocument/2006/relationships/slide" Target="slides/slide14.xml"/><Relationship Id="rId27" Type="http://schemas.openxmlformats.org/officeDocument/2006/relationships/slide" Target="slides/slide15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/Relationships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AE46C21D-EBB5-4F3D-B06D-166777189317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1DFFEA26-EB1D-498C-95CD-1ECE586790AA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539842EE-D56F-4F18-94E7-094CEF23F906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45B08281-154C-4FEF-A6DF-18BA3AC0F374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04D857D4-BD7E-4A06-844B-AAD504F1114F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916AFA50-87A4-4E99-B112-8C6B1DFB84B2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6B3905CA-BF0F-4A1B-AA0D-85E42F5D5A85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D3DA9A77-60C0-4BB8-898D-2828EE4073AD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C1F30CD5-42B1-4614-9F46-5D29928CC2DB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EE6020E3-D95B-4E55-964F-4B1A98BDAA6F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FC9A72C8-1C87-42EF-8A11-BF6DFA19ED8B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/>
          <a:lstStyle/>
          <a:p>
            <a:r>
              <a:t>Internet das Coisas (IoT)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/>
          <a:lstStyle/>
          <a:p/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Tendências Futuras da IoT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Integração com IA e aprendizado de máquina para dispositivos mais inteligentes.</a:t>
            </a:r>
          </a:p>
          <a:p>
            <a:pPr/>
            <a:r>
              <a:t>Desenvolvimento de soluções de IoT autônomas.</a:t>
            </a:r>
          </a:p>
          <a:p>
            <a:pPr/>
            <a:r>
              <a:t>Potencial para revolucionar ainda mais indústrias e a vida cotidiana.</a:t>
            </a:r>
          </a:p>
          <a:p>
            <a:p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Padrões e Protocolos de IoT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Importância de protocolos como MQTT, CoAP para comunicação eficiente.</a:t>
            </a:r>
          </a:p>
          <a:p>
            <a:pPr/>
            <a:r>
              <a:t>Necessidade de padrões abertos para interoperabilidade entre dispositivos.</a:t>
            </a:r>
          </a:p>
          <a:p>
            <a:pPr/>
            <a:r>
              <a:t>Esforços em padronização para facilitar a integração e adoção em larga escala.</a:t>
            </a:r>
          </a:p>
          <a:p>
            <a:p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Casos de Sucesso de IoT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Exemplos de empresas que transformaram seus processos e produtos com IoT.</a:t>
            </a:r>
          </a:p>
          <a:p>
            <a:pPr/>
            <a:r>
              <a:t>Benefícios tangíveis alcançados: eficiência operacional, satisfação do cliente, inovação.</a:t>
            </a:r>
          </a:p>
          <a:p>
            <a:p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Desafios Futuros e Direções de Pesquisa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Superar desafios de escalabilidade e gestão de dispositivos.</a:t>
            </a:r>
          </a:p>
          <a:p>
            <a:pPr/>
            <a:r>
              <a:t>Inovações em fontes de energia sustentáveis para dispositivos IoT.</a:t>
            </a:r>
          </a:p>
          <a:p>
            <a:pPr/>
            <a:r>
              <a:t>Desenvolvimento de soluções mais seguras e privativas.</a:t>
            </a:r>
          </a:p>
          <a:p>
            <a:p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Recursos para Aprofundamento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Recursos online: cursos, webinars, e tutoriais.</a:t>
            </a:r>
          </a:p>
          <a:p>
            <a:pPr/>
            <a:r>
              <a:t>Comunidades e fóruns para discussão e troca de conhecimentos.</a:t>
            </a:r>
          </a:p>
          <a:p>
            <a:pPr/>
            <a:r>
              <a:t>Publicações e estudos de caso para manter-se atualizado.</a:t>
            </a:r>
          </a:p>
          <a:p>
            <a:p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IoT está remodelando indústrias, cidades e a vida cotidiana.</a:t>
            </a:r>
          </a:p>
          <a:p>
            <a:pPr/>
            <a:r>
              <a:t>Importância de abordar questões de segurança e privacidade.</a:t>
            </a:r>
          </a:p>
          <a:p>
            <a:pPr/>
            <a:r>
              <a:t>Continuará sendo um campo de rápido crescimento e inovação.</a:t>
            </a:r>
          </a:p>
          <a:p>
            <a:p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Introdução à IoT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Conceito de conectar dispositivos cotidianos à internet para coleta e troca de dados.</a:t>
            </a:r>
          </a:p>
          <a:p>
            <a:pPr/>
            <a:r>
              <a:t>Revolução na forma como vivemos, trabalhamos e interagimos com o mundo ao nosso redor.</a:t>
            </a:r>
          </a:p>
          <a:p>
            <a:pPr/>
            <a:r>
              <a:t>Habilita ambientes inteligentes e decisões baseadas em dados.</a:t>
            </a:r>
          </a:p>
          <a:p>
            <a:p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História e Evolução da IoT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Origens na automação industrial e identificação por rádio-frequência (RFID).</a:t>
            </a:r>
          </a:p>
          <a:p>
            <a:pPr/>
            <a:r>
              <a:t>Evolução tecnológica permitiu miniaturização e redução de custos de sensores e conectividade.</a:t>
            </a:r>
          </a:p>
          <a:p>
            <a:pPr/>
            <a:r>
              <a:t>Crescimento exponencial com a internet e o aumento da capacidade de processamento.</a:t>
            </a:r>
          </a:p>
          <a:p>
            <a:p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Componentes Principais da IoT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Dispositivos inteligentes: sensores e atuadores.</a:t>
            </a:r>
          </a:p>
          <a:p>
            <a:pPr/>
            <a:r>
              <a:t>Conectividade: Wi-Fi, Bluetooth, LoRa, 5G.</a:t>
            </a:r>
          </a:p>
          <a:p>
            <a:pPr/>
            <a:r>
              <a:t>Plataformas de dados: armazenamento, análise e interpretação de dados.</a:t>
            </a:r>
          </a:p>
          <a:p>
            <a:pPr/>
            <a:r>
              <a:t>Interfaces de usuário: aplicativos móveis, web, voz.</a:t>
            </a:r>
          </a:p>
          <a:p>
            <a:p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Tecnologias Habilitadoras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Sensores para coleta de dados do ambiente físico.</a:t>
            </a:r>
          </a:p>
          <a:p>
            <a:pPr/>
            <a:r>
              <a:t>Tecnologias de comunicação sem fio para transmissão de dados.</a:t>
            </a:r>
          </a:p>
          <a:p>
            <a:pPr/>
            <a:r>
              <a:t>Plataformas em nuvem para análise e processamento de dados.</a:t>
            </a:r>
          </a:p>
          <a:p>
            <a:p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Aplicações da IoT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Automação residencial para conforto e segurança.</a:t>
            </a:r>
          </a:p>
          <a:p>
            <a:pPr/>
            <a:r>
              <a:t>Manufatura inteligente para eficiência operacional.</a:t>
            </a:r>
          </a:p>
          <a:p>
            <a:pPr/>
            <a:r>
              <a:t>Agricultura de precisão para otimização de recursos.</a:t>
            </a:r>
          </a:p>
          <a:p>
            <a:pPr/>
            <a:r>
              <a:t>Monitoramento de saúde remoto para melhor cuidado ao paciente.</a:t>
            </a:r>
          </a:p>
          <a:p>
            <a:pPr/>
            <a:r>
              <a:t>Cidades inteligentes para gestão urbana otimizada.</a:t>
            </a:r>
          </a:p>
          <a:p>
            <a:p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Benefícios da IoT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Redução de custos operacionais e de manutenção.</a:t>
            </a:r>
          </a:p>
          <a:p>
            <a:pPr/>
            <a:r>
              <a:t>Economia de energia através de gestão inteligente.</a:t>
            </a:r>
          </a:p>
          <a:p>
            <a:pPr/>
            <a:r>
              <a:t>Melhoria na qualidade de vida e no bem-estar dos cidadãos.</a:t>
            </a:r>
          </a:p>
          <a:p>
            <a:p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Desafios e Considerações de Segurança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Riscos relacionados à privacidade e segurança dos dados coletados.</a:t>
            </a:r>
          </a:p>
          <a:p>
            <a:pPr/>
            <a:r>
              <a:t>Necessidade de robustas medidas de segurança cibernética.</a:t>
            </a:r>
          </a:p>
          <a:p>
            <a:pPr/>
            <a:r>
              <a:t>Desafios na garantia da segurança em dispositivos conectados.</a:t>
            </a:r>
          </a:p>
          <a:p>
            <a:p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Impacto da IoT no Mercado de Trabalho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Criação de novas vagas no campo da tecnologia da informação e comunicação.</a:t>
            </a:r>
          </a:p>
          <a:p>
            <a:pPr/>
            <a:r>
              <a:t>Demanda por profissionais especializados em IoT, segurança cibernética, análise de dados.</a:t>
            </a:r>
          </a:p>
          <a:p>
            <a:pPr/>
            <a:r>
              <a:t>Transformação de setores tradicionais e surgimento de novas oportunidades de negócio.</a:t>
            </a:r>
          </a:p>
          <a:p>
            <a:p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42FAFE-88B4-49B4-9588-86CB0E564E5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42076B5C-85B0-4D30-852D-5E5312EEA9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1176D5-513E-4E73-98C9-4CEA832F57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TM45331398</Template>
  <TotalTime>0</TotalTime>
  <Words>422</Words>
  <Application>Microsoft Office PowerPoint</Application>
  <PresentationFormat>Widescreen</PresentationFormat>
  <Paragraphs>142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Presentation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/>
  <cp:lastModifiedBy/>
  <cp:revision>2</cp:revision>
  <dcterms:created xsi:type="dcterms:W3CDTF">2021-09-06T16:30:14Z</dcterms:created>
  <dcterms:modified xsi:type="dcterms:W3CDTF">2023-08-23T02:54:53Z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