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Internet das Coisas (IoT)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Tendências Futuras da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Integração com IA e aprendizado de máquina para dispositivos mais inteligentes.</a:t>
            </a:r>
          </a:p>
          <a:p>
            <a:pPr/>
            <a:r>
              <a:t>Desenvolvimento de soluções de IoT autônomas.</a:t>
            </a:r>
          </a:p>
          <a:p>
            <a:pPr/>
            <a:r>
              <a:t>Potencial para revolucionar ainda mais indústrias e a vida cotidiana.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Padrões e Protocolos de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Importância de protocolos como MQTT, CoAP para comunicação eficiente.</a:t>
            </a:r>
          </a:p>
          <a:p>
            <a:pPr/>
            <a:r>
              <a:t>Necessidade de padrões abertos para interoperabilidade entre dispositivos.</a:t>
            </a:r>
          </a:p>
          <a:p>
            <a:pPr/>
            <a:r>
              <a:t>Esforços em padronização para facilitar a integração e adoção em larga escala.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Casos de Sucesso de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Exemplos de empresas que transformaram seus processos e produtos com IoT.</a:t>
            </a:r>
          </a:p>
          <a:p>
            <a:pPr/>
            <a:r>
              <a:t>Benefícios tangíveis alcançados: eficiência operacional, satisfação do cliente, inovação.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Futuros e Direções de Pesquisa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Superar desafios de escalabilidade e gestão de dispositivos.</a:t>
            </a:r>
          </a:p>
          <a:p>
            <a:pPr/>
            <a:r>
              <a:t>Inovações em fontes de energia sustentáveis para dispositivos IoT.</a:t>
            </a:r>
          </a:p>
          <a:p>
            <a:pPr/>
            <a:r>
              <a:t>Desenvolvimento de soluções mais seguras e privativas.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Recursos para Aprofundamento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Recursos online: cursos, webinars, e tutoriais.</a:t>
            </a:r>
          </a:p>
          <a:p>
            <a:pPr/>
            <a:r>
              <a:t>Comunidades e fóruns para discussão e troca de conhecimentos.</a:t>
            </a:r>
          </a:p>
          <a:p>
            <a:pPr/>
            <a:r>
              <a:t>Publicações e estudos de caso para manter-se atualizado.</a:t>
            </a:r>
          </a:p>
          <a:p>
            <a:p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IoT está remodelando indústrias, cidades e a vida cotidiana.</a:t>
            </a:r>
          </a:p>
          <a:p>
            <a:pPr/>
            <a:r>
              <a:t>Importância de abordar questões de segurança e privacidade.</a:t>
            </a:r>
          </a:p>
          <a:p>
            <a:pPr/>
            <a:r>
              <a:t>Continuará sendo um campo de rápido crescimento e inovação.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Conceito de conectar dispositivos cotidianos à internet para coleta e troca de dados.</a:t>
            </a:r>
          </a:p>
          <a:p>
            <a:pPr/>
            <a:r>
              <a:t>Revolução na forma como vivemos, trabalhamos e interagimos com o mundo ao nosso redor.</a:t>
            </a:r>
          </a:p>
          <a:p>
            <a:pPr/>
            <a:r>
              <a:t>Habilita ambientes inteligentes e decisões baseadas em dados.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História e Evolução da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Origens na automação industrial e identificação por rádio-frequência (RFID).</a:t>
            </a:r>
          </a:p>
          <a:p>
            <a:pPr/>
            <a:r>
              <a:t>Evolução tecnológica permitiu miniaturização e redução de custos de sensores e conectividade.</a:t>
            </a:r>
          </a:p>
          <a:p>
            <a:pPr/>
            <a:r>
              <a:t>Crescimento exponencial com a internet e o aumento da capacidade de processamento.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Componentes Principais da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Dispositivos inteligentes: sensores e atuadores.</a:t>
            </a:r>
          </a:p>
          <a:p>
            <a:pPr/>
            <a:r>
              <a:t>Conectividade: Wi-Fi, Bluetooth, LoRa, 5G.</a:t>
            </a:r>
          </a:p>
          <a:p>
            <a:pPr/>
            <a:r>
              <a:t>Plataformas de dados: armazenamento, análise e interpretação de dados.</a:t>
            </a:r>
          </a:p>
          <a:p>
            <a:pPr/>
            <a:r>
              <a:t>Interfaces de usuário: aplicativos móveis, web, voz.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Tecnologias Habilitadoras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Sensores para coleta de dados do ambiente físico.</a:t>
            </a:r>
          </a:p>
          <a:p>
            <a:pPr/>
            <a:r>
              <a:t>Tecnologias de comunicação sem fio para transmissão de dados.</a:t>
            </a:r>
          </a:p>
          <a:p>
            <a:pPr/>
            <a:r>
              <a:t>Plataformas em nuvem para análise e processamento de dados.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Aplicações da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Automação residencial para conforto e segurança.</a:t>
            </a:r>
          </a:p>
          <a:p>
            <a:pPr/>
            <a:r>
              <a:t>Manufatura inteligente para eficiência operacional.</a:t>
            </a:r>
          </a:p>
          <a:p>
            <a:pPr/>
            <a:r>
              <a:t>Agricultura de precisão para otimização de recursos.</a:t>
            </a:r>
          </a:p>
          <a:p>
            <a:pPr/>
            <a:r>
              <a:t>Monitoramento de saúde remoto para melhor cuidado ao paciente.</a:t>
            </a:r>
          </a:p>
          <a:p>
            <a:pPr/>
            <a:r>
              <a:t>Cidades inteligentes para gestão urbana otimizada.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Benefícios da 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Redução de custos operacionais e de manutenção.</a:t>
            </a:r>
          </a:p>
          <a:p>
            <a:pPr/>
            <a:r>
              <a:t>Economia de energia através de gestão inteligente.</a:t>
            </a:r>
          </a:p>
          <a:p>
            <a:pPr/>
            <a:r>
              <a:t>Melhoria na qualidade de vida e no bem-estar dos cidadãos.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e Considerações de Segurança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Riscos relacionados à privacidade e segurança dos dados coletados.</a:t>
            </a:r>
          </a:p>
          <a:p>
            <a:pPr/>
            <a:r>
              <a:t>Necessidade de robustas medidas de segurança cibernética.</a:t>
            </a:r>
          </a:p>
          <a:p>
            <a:pPr/>
            <a:r>
              <a:t>Desafios na garantia da segurança em dispositivos conectados.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Impacto da IoT no Mercado de Trabalho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Criação de novas vagas no campo da tecnologia da informação e comunicação.</a:t>
            </a:r>
          </a:p>
          <a:p>
            <a:pPr/>
            <a:r>
              <a:t>Demanda por profissionais especializados em IoT, segurança cibernética, análise de dados.</a:t>
            </a:r>
          </a:p>
          <a:p>
            <a:pPr/>
            <a:r>
              <a:t>Transformação de setores tradicionais e surgimento de novas oportunidades de negócio.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