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Investigação Científica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Desafios Atuais na Pesquisa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Financiamento e recursos para a investigação.</a:t>
            </a:r>
          </a:p>
          <a:p>
            <a:pPr/>
            <a:r>
              <a:t>Impacto das publicações e pressão por resultados.</a:t>
            </a:r>
          </a:p>
          <a:p>
            <a:pPr/>
            <a:r>
              <a:t>Interdisciplinaridade e colaboração internacional.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 Papel da Tecnologia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Avanços tecnológicos na coleta de dados.</a:t>
            </a:r>
          </a:p>
          <a:p>
            <a:pPr/>
            <a:r>
              <a:t>Big Data e IA na pesquisa científica.</a:t>
            </a:r>
          </a:p>
          <a:p>
            <a:pPr/>
            <a:r>
              <a:t>Desafios éticos e de privacidade.</a:t>
            </a:r>
          </a:p>
          <a:p>
            <a:p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Importância da Comunicação Científica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Estratégias para a disseminação eficaz de resultados.</a:t>
            </a:r>
          </a:p>
          <a:p>
            <a:pPr/>
            <a:r>
              <a:t>O papel das conferências e workshops científicos.</a:t>
            </a:r>
          </a:p>
          <a:p>
            <a:pPr/>
            <a:r>
              <a:t>Divulgação científica para o público leigo.</a:t>
            </a:r>
          </a:p>
          <a:p>
            <a:p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Futuro da Investigação Científica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Tendências emergentes na pesquisa.</a:t>
            </a:r>
          </a:p>
          <a:p>
            <a:pPr/>
            <a:r>
              <a:t>O papel da colaboração multidisciplinar.</a:t>
            </a:r>
          </a:p>
          <a:p>
            <a:pPr/>
            <a:r>
              <a:t>Desafios futuros para a comunidade científica.</a:t>
            </a:r>
          </a:p>
          <a:p>
            <a:p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Resumo dos pontos-chave da apresentação.</a:t>
            </a:r>
          </a:p>
          <a:p>
            <a:pPr/>
            <a:r>
              <a:t>A contínua importância da investigação científica para o progresso.</a:t>
            </a:r>
          </a:p>
          <a:p>
            <a:pPr/>
            <a:r>
              <a:t>Encorajamento para a participação e apoio à pesquisa científica.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à Investigação Científica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Definição de investigação científica.</a:t>
            </a:r>
          </a:p>
          <a:p>
            <a:pPr/>
            <a:r>
              <a:t>Objetivos da investigação científica.</a:t>
            </a:r>
          </a:p>
          <a:p>
            <a:pPr/>
            <a:r>
              <a:t>Importância da investigação científica na sociedade.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 Método Científico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Descrição das etapas do método científico.</a:t>
            </a:r>
          </a:p>
          <a:p>
            <a:pPr/>
            <a:r>
              <a:t>A importância da observação e formulação de hipóteses.</a:t>
            </a:r>
          </a:p>
          <a:p>
            <a:pPr/>
            <a:r>
              <a:t>Experimentação e análise de dados.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Tipos de Pesquisa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Pesquisa básica vs. pesquisa aplicada.</a:t>
            </a:r>
          </a:p>
          <a:p>
            <a:pPr/>
            <a:r>
              <a:t>Pesquisa qualitativa vs. pesquisa quantitativa.</a:t>
            </a:r>
          </a:p>
          <a:p>
            <a:pPr/>
            <a:r>
              <a:t>Estudos de caso, pesquisas experimentais e correlacionais.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Etapas da Investigação Científica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Definição do problema de pesquisa.</a:t>
            </a:r>
          </a:p>
          <a:p>
            <a:pPr/>
            <a:r>
              <a:t>Revisão da literatura.</a:t>
            </a:r>
          </a:p>
          <a:p>
            <a:pPr/>
            <a:r>
              <a:t>Coleta e análise de dados.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Desenho da Pesquisa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Escolha do método de pesquisa.</a:t>
            </a:r>
          </a:p>
          <a:p>
            <a:pPr/>
            <a:r>
              <a:t>Definição da amostra e técnicas de coleta de dados.</a:t>
            </a:r>
          </a:p>
          <a:p>
            <a:pPr/>
            <a:r>
              <a:t>Análise e interpretação dos resultados.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Ferramentas e Técnicas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Tecnologias utilizadas na coleta e análise de dados.</a:t>
            </a:r>
          </a:p>
          <a:p>
            <a:pPr/>
            <a:r>
              <a:t>Software estatístico e análise qualitativa.</a:t>
            </a:r>
          </a:p>
          <a:p>
            <a:pPr/>
            <a:r>
              <a:t>Importância da modelagem e simulação.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Publicação de Resultados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Critérios para a publicação em revistas científicas.</a:t>
            </a:r>
          </a:p>
          <a:p>
            <a:pPr/>
            <a:r>
              <a:t>Processo de revisão por pares.</a:t>
            </a:r>
          </a:p>
          <a:p>
            <a:pPr/>
            <a:r>
              <a:t>Acesso aberto e sua importância para a comunidade científica.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Ética na Investigação Científica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Princípios éticos na pesquisa.</a:t>
            </a:r>
          </a:p>
          <a:p>
            <a:pPr/>
            <a:r>
              <a:t>Questões de plágio e falsificação de dados.</a:t>
            </a:r>
          </a:p>
          <a:p>
            <a:pPr/>
            <a:r>
              <a:t>Comitês de ética e consentimento informado.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