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Jogos Digitais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Desafios e Controvérsias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Discussão sobre vício em jogos, violência e outras controvérsias.</a:t>
            </a:r>
          </a:p>
          <a:p>
            <a:pPr/>
            <a:r>
              <a:t>Regulamentações e medidas para um ambiente de jogo saudável.</a:t>
            </a:r>
          </a:p>
          <a:p>
            <a:pPr/>
            <a:r>
              <a:t>Impacto dos jogos na privacidade e segurança dos dados.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Resumo dos principais pontos sobre jogos digitais.</a:t>
            </a:r>
          </a:p>
          <a:p>
            <a:pPr/>
            <a:r>
              <a:t>O papel dos jogos digitais na formação de uma sociedade conectada e engajada.</a:t>
            </a:r>
          </a:p>
          <a:p>
            <a:pPr/>
            <a:r>
              <a:t>Encorajamento para um engajamento crítico e responsável com jogos digitais.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aos Jogos Digitais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Definição de jogos digitais.</a:t>
            </a:r>
          </a:p>
          <a:p>
            <a:pPr/>
            <a:r>
              <a:t>Breve histórico dos jogos digitais.</a:t>
            </a:r>
          </a:p>
          <a:p>
            <a:pPr/>
            <a:r>
              <a:t>A importância dos jogos digitais na cultura contemporânea.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Evolução dos Jogos Digitais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Dos primeiros videogames às plataformas modernas.</a:t>
            </a:r>
          </a:p>
          <a:p>
            <a:pPr/>
            <a:r>
              <a:t>Avanços tecnológicos que impulsionaram a indústria de jogos.</a:t>
            </a:r>
          </a:p>
          <a:p>
            <a:pPr/>
            <a:r>
              <a:t>Jogos icônicos e sua influência na cultura de jogos.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Gêneros de Jogos Digitais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Visão geral dos diferentes gêneros de jogos (ex.: ação, aventura, RPG, simulação).</a:t>
            </a:r>
          </a:p>
          <a:p>
            <a:pPr/>
            <a:r>
              <a:t>Características distintas de cada gênero.</a:t>
            </a:r>
          </a:p>
          <a:p>
            <a:pPr/>
            <a:r>
              <a:t>Exemplos populares de jogos em cada categoria.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Jogos Digitais e Educação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O uso de jogos digitais como ferramentas educacionais.</a:t>
            </a:r>
          </a:p>
          <a:p>
            <a:pPr/>
            <a:r>
              <a:t>Gamificação do aprendizado e resultados educacionais.</a:t>
            </a:r>
          </a:p>
          <a:p>
            <a:pPr/>
            <a:r>
              <a:t>Estudos de caso de sucesso na aplicação de jogos na educação.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Impacto Social e Cultural dos Jogos Digitais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Jogos digitais como meio de expressão cultural e social.</a:t>
            </a:r>
          </a:p>
          <a:p>
            <a:pPr/>
            <a:r>
              <a:t>Comunidades de jogos e interações sociais online.</a:t>
            </a:r>
          </a:p>
          <a:p>
            <a:pPr/>
            <a:r>
              <a:t>Discussão sobre questões de diversidade e inclusão nos jogos digitais.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Jogos Digitais e Saúde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Benefícios e desafios dos jogos digitais para a saúde mental e física.</a:t>
            </a:r>
          </a:p>
          <a:p>
            <a:pPr/>
            <a:r>
              <a:t>Exemplos de jogos promovendo bem-estar e reabilitação.</a:t>
            </a:r>
          </a:p>
          <a:p>
            <a:pPr/>
            <a:r>
              <a:t>Pesquisas sobre o impacto dos jogos na saúde.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Tecnologias Emergentes em Jogos Digitais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Realidade Virtual (VR), Realidade Aumentada (AR) e Inteligência Artificial (IA) nos jogos.</a:t>
            </a:r>
          </a:p>
          <a:p>
            <a:pPr/>
            <a:r>
              <a:t>Como essas tecnologias estão transformando a experiência de jogar.</a:t>
            </a:r>
          </a:p>
          <a:p>
            <a:pPr/>
            <a:r>
              <a:t>Previsões para o futuro dos jogos digitais com essas tecnologias.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Mercado e Indústria de Jogos Digitais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Análise do mercado global de jogos digitais.</a:t>
            </a:r>
          </a:p>
          <a:p>
            <a:pPr/>
            <a:r>
              <a:t>Principais desenvolvedores e distribuidores de jogos.</a:t>
            </a:r>
          </a:p>
          <a:p>
            <a:pPr/>
            <a:r>
              <a:t>Tendências atuais e futuras na indústria de jogos.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