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Metadata/LabelInfo.xml" ContentType="application/vnd.ms-office.classificationlabel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authors.xml" ContentType="application/vnd.ms-powerpoint.author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5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sldIdLst>
    <p:sldId id="256" r:id="rId5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D600A7-1BA1-4A6C-B89F-3BFDF4E67060}" v="13" dt="2023-08-23T02:54:53.0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3"/>
    <p:restoredTop sz="94718"/>
  </p:normalViewPr>
  <p:slideViewPr>
    <p:cSldViewPr snapToGrid="0">
      <p:cViewPr>
        <p:scale>
          <a:sx n="100" d="100"/>
          <a:sy n="100" d="100"/>
        </p:scale>
        <p:origin x="235" y="-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customXml" Target="../customXml/item1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2" Type="http://schemas.microsoft.com/office/2015/10/relationships/revisionInfo" Target="revisionInfo.xml"/><Relationship Id="rId13" Type="http://schemas.microsoft.com/office/2018/10/relationships/authors" Target="authors.xml"/><Relationship Id="rId14" Type="http://schemas.openxmlformats.org/officeDocument/2006/relationships/slide" Target="slides/slide2.xml"/><Relationship Id="rId15" Type="http://schemas.openxmlformats.org/officeDocument/2006/relationships/slide" Target="slides/slide3.xml"/><Relationship Id="rId16" Type="http://schemas.openxmlformats.org/officeDocument/2006/relationships/slide" Target="slides/slide4.xml"/><Relationship Id="rId17" Type="http://schemas.openxmlformats.org/officeDocument/2006/relationships/slide" Target="slides/slide5.xml"/><Relationship Id="rId18" Type="http://schemas.openxmlformats.org/officeDocument/2006/relationships/slide" Target="slides/slide6.xml"/><Relationship Id="rId19" Type="http://schemas.openxmlformats.org/officeDocument/2006/relationships/slide" Target="slides/slide7.xml"/><Relationship Id="rId2" Type="http://schemas.openxmlformats.org/officeDocument/2006/relationships/customXml" Target="../customXml/item2.xml"/><Relationship Id="rId20" Type="http://schemas.openxmlformats.org/officeDocument/2006/relationships/slide" Target="slides/slide8.xml"/><Relationship Id="rId21" Type="http://schemas.openxmlformats.org/officeDocument/2006/relationships/slide" Target="slides/slide9.xml"/><Relationship Id="rId22" Type="http://schemas.openxmlformats.org/officeDocument/2006/relationships/slide" Target="slides/slide10.xml"/><Relationship Id="rId23" Type="http://schemas.openxmlformats.org/officeDocument/2006/relationships/slide" Target="slides/slide11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/Relationships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AE46C21D-EBB5-4F3D-B06D-166777189317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1DFFEA26-EB1D-498C-95CD-1ECE586790AA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539842EE-D56F-4F18-94E7-094CEF23F906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45B08281-154C-4FEF-A6DF-18BA3AC0F374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04D857D4-BD7E-4A06-844B-AAD504F1114F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916AFA50-87A4-4E99-B112-8C6B1DFB84B2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6B3905CA-BF0F-4A1B-AA0D-85E42F5D5A85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D3DA9A77-60C0-4BB8-898D-2828EE4073AD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C1F30CD5-42B1-4614-9F46-5D29928CC2DB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EE6020E3-D95B-4E55-964F-4B1A98BDAA6F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FC9A72C8-1C87-42EF-8A11-BF6DFA19ED8B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/>
          <a:lstStyle/>
          <a:p>
            <a:r>
              <a:t>Jogos Digitais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/>
          <a:lstStyle/>
          <a:p/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Desafios e Controvérsias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Discussão sobre vício em jogos, violência e outras controvérsias.</a:t>
            </a:r>
          </a:p>
          <a:p>
            <a:pPr/>
            <a:r>
              <a:t>Regulamentações e medidas para um ambiente de jogo saudável.</a:t>
            </a:r>
          </a:p>
          <a:p>
            <a:pPr/>
            <a:r>
              <a:t>Impacto dos jogos na privacidade e segurança dos dados.</a:t>
            </a:r>
          </a:p>
          <a:p>
            <a:p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Resumo dos principais pontos sobre jogos digitais.</a:t>
            </a:r>
          </a:p>
          <a:p>
            <a:pPr/>
            <a:r>
              <a:t>O papel dos jogos digitais na formação de uma sociedade conectada e engajada.</a:t>
            </a:r>
          </a:p>
          <a:p>
            <a:pPr/>
            <a:r>
              <a:t>Encorajamento para um engajamento crítico e responsável com jogos digitais.</a:t>
            </a:r>
          </a:p>
          <a:p>
            <a:p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Introdução aos Jogos Digitais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Definição de jogos digitais.</a:t>
            </a:r>
          </a:p>
          <a:p>
            <a:pPr/>
            <a:r>
              <a:t>Breve histórico dos jogos digitais.</a:t>
            </a:r>
          </a:p>
          <a:p>
            <a:pPr/>
            <a:r>
              <a:t>A importância dos jogos digitais na cultura contemporânea.</a:t>
            </a:r>
          </a:p>
          <a:p>
            <a:p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Evolução dos Jogos Digitais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Dos primeiros videogames às plataformas modernas.</a:t>
            </a:r>
          </a:p>
          <a:p>
            <a:pPr/>
            <a:r>
              <a:t>Avanços tecnológicos que impulsionaram a indústria de jogos.</a:t>
            </a:r>
          </a:p>
          <a:p>
            <a:pPr/>
            <a:r>
              <a:t>Jogos icônicos e sua influência na cultura de jogos.</a:t>
            </a:r>
          </a:p>
          <a:p>
            <a:p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Gêneros de Jogos Digitais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Visão geral dos diferentes gêneros de jogos (ex.: ação, aventura, RPG, simulação).</a:t>
            </a:r>
          </a:p>
          <a:p>
            <a:pPr/>
            <a:r>
              <a:t>Características distintas de cada gênero.</a:t>
            </a:r>
          </a:p>
          <a:p>
            <a:pPr/>
            <a:r>
              <a:t>Exemplos populares de jogos em cada categoria.</a:t>
            </a:r>
          </a:p>
          <a:p>
            <a:p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Jogos Digitais e Educação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O uso de jogos digitais como ferramentas educacionais.</a:t>
            </a:r>
          </a:p>
          <a:p>
            <a:pPr/>
            <a:r>
              <a:t>Gamificação do aprendizado e resultados educacionais.</a:t>
            </a:r>
          </a:p>
          <a:p>
            <a:pPr/>
            <a:r>
              <a:t>Estudos de caso de sucesso na aplicação de jogos na educação.</a:t>
            </a:r>
          </a:p>
          <a:p>
            <a:p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Impacto Social e Cultural dos Jogos Digitais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Jogos digitais como meio de expressão cultural e social.</a:t>
            </a:r>
          </a:p>
          <a:p>
            <a:pPr/>
            <a:r>
              <a:t>Comunidades de jogos e interações sociais online.</a:t>
            </a:r>
          </a:p>
          <a:p>
            <a:pPr/>
            <a:r>
              <a:t>Discussão sobre questões de diversidade e inclusão nos jogos digitais.</a:t>
            </a:r>
          </a:p>
          <a:p>
            <a:p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Jogos Digitais e Saúde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Benefícios e desafios dos jogos digitais para a saúde mental e física.</a:t>
            </a:r>
          </a:p>
          <a:p>
            <a:pPr/>
            <a:r>
              <a:t>Exemplos de jogos promovendo bem-estar e reabilitação.</a:t>
            </a:r>
          </a:p>
          <a:p>
            <a:pPr/>
            <a:r>
              <a:t>Pesquisas sobre o impacto dos jogos na saúde.</a:t>
            </a:r>
          </a:p>
          <a:p>
            <a:p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Tecnologias Emergentes em Jogos Digitais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Realidade Virtual (VR), Realidade Aumentada (AR) e Inteligência Artificial (IA) nos jogos.</a:t>
            </a:r>
          </a:p>
          <a:p>
            <a:pPr/>
            <a:r>
              <a:t>Como essas tecnologias estão transformando a experiência de jogar.</a:t>
            </a:r>
          </a:p>
          <a:p>
            <a:pPr/>
            <a:r>
              <a:t>Previsões para o futuro dos jogos digitais com essas tecnologias.</a:t>
            </a:r>
          </a:p>
          <a:p>
            <a:p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Mercado e Indústria de Jogos Digitais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Análise do mercado global de jogos digitais.</a:t>
            </a:r>
          </a:p>
          <a:p>
            <a:pPr/>
            <a:r>
              <a:t>Principais desenvolvedores e distribuidores de jogos.</a:t>
            </a:r>
          </a:p>
          <a:p>
            <a:pPr/>
            <a:r>
              <a:t>Tendências atuais e futuras na indústria de jogos.</a:t>
            </a:r>
          </a:p>
          <a:p>
            <a:p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42FAFE-88B4-49B4-9588-86CB0E564E5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42076B5C-85B0-4D30-852D-5E5312EEA9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1176D5-513E-4E73-98C9-4CEA832F57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TM45331398</Template>
  <TotalTime>0</TotalTime>
  <Words>422</Words>
  <Application>Microsoft Office PowerPoint</Application>
  <PresentationFormat>Widescreen</PresentationFormat>
  <Paragraphs>142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Presentation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/>
  <cp:lastModifiedBy/>
  <cp:revision>2</cp:revision>
  <dcterms:created xsi:type="dcterms:W3CDTF">2021-09-06T16:30:14Z</dcterms:created>
  <dcterms:modified xsi:type="dcterms:W3CDTF">2023-08-23T02:54:53Z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