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0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29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33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52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02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59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96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19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20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97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02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41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BBC802-DDB9-403F-AC10-387D30BC2E3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0639F8-98AF-4AF4-AD86-C1B54A5B940B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32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Jogos e Etnomatemática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24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 aos Jogos e Etnomatemática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Jogos e etnomatemática são campos interdisciplinares que exploram a relação entre matemática e culturas, utilizando jogos tradicionais como ferramenta de aprendizado.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7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Jogos na Educação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jogos têm sido usados como ferramentas educacionais para tornar o aprendizado de conceitos matemáticos mais envolvente e prático, estimulando o pensamento lógico e a resolução de problemas.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81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Etnomatemática e Diversidade Cultural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etnomatemática explora as diferentes formas pelas quais as culturas ao redor do mundo abordam e utilizam os conceitos matemáticos no cotidiano, destacando a diversidade de abordagens.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29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Jogos Tradicionais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Alguns exemplos de jogos tradicionais que incorporam conceitos matemáticos incluem o jogo da velha, que desenvolve estratégias, e o Tangram, que explora formas geométricas.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965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Etnomatemática na Atualidade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etnomatemática ganhou relevância na educação contemporânea, promovendo a valorização das diferentes culturas e conhecimentos matemáticos, contribuindo para uma educação mais inclusiva.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320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Abordagem Lúdica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abordagem lúdica, por meio de jogos e etnomatemática, estimula o interesse dos alunos, melhora a compreensão dos conceitos matemáticos e promove a criatividade e colaboração.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89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Jogos e etnomatemática oferecem uma maneira cativante e culturalmente enriquecedora de explorar a matemática, tornando o aprendizado mais envolvente e relevante para todos os alunos.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468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219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Jogos e Etnomatemática</vt:lpstr>
      <vt:lpstr>Introdução aos Jogos e Etnomatemática</vt:lpstr>
      <vt:lpstr>Jogos na Educação</vt:lpstr>
      <vt:lpstr>Etnomatemática e Diversidade Cultural</vt:lpstr>
      <vt:lpstr>Exemplos de Jogos Tradicionais</vt:lpstr>
      <vt:lpstr>Etnomatemática na Atualidade</vt:lpstr>
      <vt:lpstr>Benefícios da Abordagem Lúdica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Jogos e Etnomatemática</dc:title>
  <dc:creator>Professor</dc:creator>
  <cp:lastModifiedBy>Professor</cp:lastModifiedBy>
  <cp:revision>1</cp:revision>
  <dcterms:created xsi:type="dcterms:W3CDTF">2023-08-21T11:10:26Z</dcterms:created>
  <dcterms:modified xsi:type="dcterms:W3CDTF">2023-08-21T11:10:41Z</dcterms:modified>
</cp:coreProperties>
</file>