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5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600A7-1BA1-4A6C-B89F-3BFDF4E67060}" v="13" dt="2023-08-23T02:54:53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3" Type="http://schemas.microsoft.com/office/2018/10/relationships/authors" Target="authors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" Type="http://schemas.openxmlformats.org/officeDocument/2006/relationships/customXml" Target="../customXml/item2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slide" Target="slides/slide16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t>Linguagem de Programação 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Gerenciamento de Memória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Funções malloc e free para alocação dinâmica.</a:t>
            </a:r>
          </a:p>
          <a:p>
            <a:pPr/>
            <a:r>
              <a:t>Gerenciamento eficiente de memória.</a:t>
            </a:r>
          </a:p>
          <a:p>
            <a:pPr/>
            <a:r>
              <a:t>Prevenção de vazamentos de memória.</a:t>
            </a:r>
          </a:p>
          <a:p>
            <a:p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Entrada e Saída em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Funções para leitura e escrita em arquivos.</a:t>
            </a:r>
          </a:p>
          <a:p>
            <a:pPr/>
            <a:r>
              <a:t>Manipulação de arquivos texto e binários.</a:t>
            </a:r>
          </a:p>
          <a:p>
            <a:pPr/>
            <a:r>
              <a:t>Exemplos de abertura, leitura, escrita e fechamento de arquivos.</a:t>
            </a:r>
          </a:p>
          <a:p>
            <a:p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Bibliotecas Padrão e suas Funções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stdio.h, stdlib.h, string.h entre outras.</a:t>
            </a:r>
          </a:p>
          <a:p>
            <a:pPr/>
            <a:r>
              <a:t>Funções de manipulação de strings, arquivos, e memória.</a:t>
            </a:r>
          </a:p>
          <a:p>
            <a:pPr/>
            <a:r>
              <a:t>Importância das bibliotecas padrão no desenvolvimento C.</a:t>
            </a:r>
          </a:p>
          <a:p>
            <a:p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Desenvolvimento de Aplicações em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Desenvolvimento de aplicações de console.</a:t>
            </a:r>
          </a:p>
          <a:p>
            <a:pPr/>
            <a:r>
              <a:t>Exemplos de programas simples em C.</a:t>
            </a:r>
          </a:p>
          <a:p>
            <a:pPr/>
            <a:r>
              <a:t>Aplicações em sistemas embarcados e IoT.</a:t>
            </a:r>
          </a:p>
          <a:p>
            <a:p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Ferramentas de Desenvolvimento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GCC, Clang, Visual Studio para C.</a:t>
            </a:r>
          </a:p>
          <a:p>
            <a:pPr/>
            <a:r>
              <a:t>IDEs como Code::Blocks e Eclipse CDT.</a:t>
            </a:r>
          </a:p>
          <a:p>
            <a:pPr/>
            <a:r>
              <a:t>Ferramentas de debug e análise de código.</a:t>
            </a:r>
          </a:p>
          <a:p>
            <a:p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Tendências e Futuro da Linguagem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 em sistemas embarcados e aplicações de alto desempenho.</a:t>
            </a:r>
          </a:p>
          <a:p>
            <a:pPr/>
            <a:r>
              <a:t>Atualizações do padrão ISO C.</a:t>
            </a:r>
          </a:p>
          <a:p>
            <a:pPr/>
            <a:r>
              <a:t>C e IoT, sistemas operacionais, e desenvolvimento de drivers.</a:t>
            </a:r>
          </a:p>
          <a:p>
            <a:p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Continua sendo fundamental para a tecnologia moderna.</a:t>
            </a:r>
          </a:p>
          <a:p>
            <a:pPr/>
            <a:r>
              <a:t>Base para o aprendizado de conceitos de programação.</a:t>
            </a:r>
          </a:p>
          <a:p>
            <a:pPr/>
            <a:r>
              <a:t>Essencial para desenvolvedores de sistemas e aplicativos.</a:t>
            </a:r>
          </a:p>
          <a:p>
            <a:p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à Linguagem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Origem na década de 1970 por Dennis Ritchie.</a:t>
            </a:r>
          </a:p>
          <a:p>
            <a:pPr/>
            <a:r>
              <a:t>Desenvolvida para programação de sistemas operacionais.</a:t>
            </a:r>
          </a:p>
          <a:p>
            <a:pPr/>
            <a:r>
              <a:t>Base para muitas outras linguagens de programação.</a:t>
            </a:r>
          </a:p>
          <a:p>
            <a:p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Características da Linguagem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Portabilidade e eficiência.</a:t>
            </a:r>
          </a:p>
          <a:p>
            <a:pPr/>
            <a:r>
              <a:t>Amplamente usada em desenvolvimento de sistemas.</a:t>
            </a:r>
          </a:p>
          <a:p>
            <a:pPr/>
            <a:r>
              <a:t>Baixo nível de abstração em relação ao hardware.</a:t>
            </a:r>
          </a:p>
          <a:p>
            <a:p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Sintaxe Básica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Estrutura básica de um programa C.</a:t>
            </a:r>
          </a:p>
          <a:p>
            <a:pPr/>
            <a:r>
              <a:t>Declaração de variáveis, função main, e saída.</a:t>
            </a:r>
          </a:p>
          <a:p>
            <a:pPr/>
            <a:r>
              <a:t>Uso de comentários para documentação do código.</a:t>
            </a:r>
          </a:p>
          <a:p>
            <a:p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Tipos de Dados e Operadores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Tipos de dados primitivos: int, char, float, double.</a:t>
            </a:r>
          </a:p>
          <a:p>
            <a:pPr/>
            <a:r>
              <a:t>Operadores aritméticos, lógicos e de comparação.</a:t>
            </a:r>
          </a:p>
          <a:p>
            <a:pPr/>
            <a:r>
              <a:t>Definição de constantes e variáveis.</a:t>
            </a:r>
          </a:p>
          <a:p>
            <a:p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Estruturas de Controle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Instruções if, else, switch para decisões.</a:t>
            </a:r>
          </a:p>
          <a:p>
            <a:pPr/>
            <a:r>
              <a:t>Loops: for, while, do-while para repetição.</a:t>
            </a:r>
          </a:p>
          <a:p>
            <a:pPr/>
            <a:r>
              <a:t>Controle de fluxo de execução do programa.</a:t>
            </a:r>
          </a:p>
          <a:p>
            <a:p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Funções em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Definição, argumentos e retorno de funções.</a:t>
            </a:r>
          </a:p>
          <a:p>
            <a:pPr/>
            <a:r>
              <a:t>Escopo de variáveis: local vs global.</a:t>
            </a:r>
          </a:p>
          <a:p>
            <a:pPr/>
            <a:r>
              <a:t>Importância das funções na modularização do código.</a:t>
            </a:r>
          </a:p>
          <a:p>
            <a:p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Arrays e Ponteiros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Arrays para armazenamento de coleções de dados.</a:t>
            </a:r>
          </a:p>
          <a:p>
            <a:pPr/>
            <a:r>
              <a:t>Ponteiros para manipulação de memória e arrays.</a:t>
            </a:r>
          </a:p>
          <a:p>
            <a:pPr/>
            <a:r>
              <a:t>Relação entre arrays e ponteiros.</a:t>
            </a:r>
          </a:p>
          <a:p>
            <a:p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Estruturas de Dados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Uso de struct para criar tipos de dados complexos.</a:t>
            </a:r>
          </a:p>
          <a:p>
            <a:pPr/>
            <a:r>
              <a:t>Unions para armazenar dados de diferentes tipos.</a:t>
            </a:r>
          </a:p>
          <a:p>
            <a:pPr/>
            <a:r>
              <a:t>Aplicações em listas encadeadas e outras estruturas.</a:t>
            </a:r>
          </a:p>
          <a:p>
            <a:p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422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2021-09-06T16:30:14Z</dcterms:created>
  <dcterms:modified xsi:type="dcterms:W3CDTF">2023-08-23T02:54:53Z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