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90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18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238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8B20C-E745-9BAD-513A-FA291D4F8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F92B92-EF2D-18CC-96ED-FE13CDEC7A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2168C3-8394-CA34-FBE0-A15DB1B6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73DC07-73B8-0F91-9191-FFE78B5C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A10295-79B0-42B8-8777-9139ED2C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14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7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5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45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14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2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10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24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523D7-2A08-4ABC-849F-6D28C287B690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8B6218A-360C-47A3-9D42-60F5408C34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46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0E2383-2288-3195-B7A4-239015F7F7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Mapeamento e GPS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2C16BB-4362-F494-3877-730D376555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3319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FC01D-3FB7-7397-C73C-02A4CDBB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D73098-7BFC-D187-95E8-6EA5BD871A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mapeamento e o GPS desempenham papéis fundamentais na nossa vida diária e nas atividades empresariais, capacitando-nos a explorar o mundo de maneira mais eficiente e inteligente.</a:t>
            </a:r>
          </a:p>
        </p:txBody>
      </p:sp>
    </p:spTree>
    <p:extLst>
      <p:ext uri="{BB962C8B-B14F-4D97-AF65-F5344CB8AC3E}">
        <p14:creationId xmlns:p14="http://schemas.microsoft.com/office/powerpoint/2010/main" val="314308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8A477-1941-40EC-A0C2-ACB0C741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Introdução ao Mapeamento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DB2E2B-FEC9-E71B-5883-BD3BC879B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mapeamento é a representação gráfica de uma área, mostrando sua topografia, estradas, pontos de referência e muito mais.</a:t>
            </a:r>
          </a:p>
        </p:txBody>
      </p:sp>
    </p:spTree>
    <p:extLst>
      <p:ext uri="{BB962C8B-B14F-4D97-AF65-F5344CB8AC3E}">
        <p14:creationId xmlns:p14="http://schemas.microsoft.com/office/powerpoint/2010/main" val="19437017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6141C9-8F5A-A20E-F426-DA3A35AB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GPS: Sistema de Posicionamento Global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FBD524-F167-6D06-A669-580C63208E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GPS é uma tecnologia que utiliza satélites para determinar a localização precisa em qualquer lugar da Terra, revolucionando a navegação e o mapeamento.</a:t>
            </a:r>
          </a:p>
        </p:txBody>
      </p:sp>
    </p:spTree>
    <p:extLst>
      <p:ext uri="{BB962C8B-B14F-4D97-AF65-F5344CB8AC3E}">
        <p14:creationId xmlns:p14="http://schemas.microsoft.com/office/powerpoint/2010/main" val="47390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4A618-DF4E-7E25-9574-28D1979D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 do Mapeamento e GPS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7563F1-907F-4732-A15D-2FA9FEB71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mapeamento e o GPS têm diversas aplicações, incluindo navegação veicular, geolocalização de dispositivos, monitoramento ambiental e planejamento urbano.</a:t>
            </a:r>
          </a:p>
        </p:txBody>
      </p:sp>
    </p:spTree>
    <p:extLst>
      <p:ext uri="{BB962C8B-B14F-4D97-AF65-F5344CB8AC3E}">
        <p14:creationId xmlns:p14="http://schemas.microsoft.com/office/powerpoint/2010/main" val="139533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82313-0C7A-141D-6310-989C8770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Futuro do Mapeamento e GPS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79937-72B5-6336-7746-AD5A79345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Com avanços em tecnologia, esperamos ver melhorias contínuas no mapeamento 3D, integração com realidade aumentada e uso mais amplo em setores como logística e agricultura.</a:t>
            </a:r>
          </a:p>
        </p:txBody>
      </p:sp>
    </p:spTree>
    <p:extLst>
      <p:ext uri="{BB962C8B-B14F-4D97-AF65-F5344CB8AC3E}">
        <p14:creationId xmlns:p14="http://schemas.microsoft.com/office/powerpoint/2010/main" val="389985435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A400E-A902-BE49-DD03-C9552B8DD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Vantagens do GPS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3AB9F8-0C6F-706A-4449-2DCD215A6D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GPS oferece vantagens como precisão na navegação, monitoramento em tempo real, auxílio em resgates e suporte a atividades esportivas.</a:t>
            </a:r>
          </a:p>
        </p:txBody>
      </p:sp>
    </p:spTree>
    <p:extLst>
      <p:ext uri="{BB962C8B-B14F-4D97-AF65-F5344CB8AC3E}">
        <p14:creationId xmlns:p14="http://schemas.microsoft.com/office/powerpoint/2010/main" val="36260344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825F5-63EE-4891-0714-15CA07B7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Mapeamento Digital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7AFB92-8EE6-3EBC-FAEC-4BC593E45D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mapeamento digital permite criar mapas interativos, serviços de localização em dispositivos móveis e análises geoespaciais avançadas.</a:t>
            </a:r>
          </a:p>
        </p:txBody>
      </p:sp>
    </p:spTree>
    <p:extLst>
      <p:ext uri="{BB962C8B-B14F-4D97-AF65-F5344CB8AC3E}">
        <p14:creationId xmlns:p14="http://schemas.microsoft.com/office/powerpoint/2010/main" val="339209452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D6614-5444-B317-055E-8B1B8924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Desafios do Mapeamento e GPS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8ADDA9-A424-A64F-1059-28A866653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Alguns desafios incluem precisão em áreas urbanas densas, segurança cibernética relacionada à localização e preocupações com privacidade.</a:t>
            </a:r>
          </a:p>
        </p:txBody>
      </p:sp>
    </p:spTree>
    <p:extLst>
      <p:ext uri="{BB962C8B-B14F-4D97-AF65-F5344CB8AC3E}">
        <p14:creationId xmlns:p14="http://schemas.microsoft.com/office/powerpoint/2010/main" val="1711768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916BC-22FD-FDD9-72DC-99C8C1AB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Uso na Indústria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0AE923-61B3-5FA2-B316-A8FFCD97D2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indústrias de transporte, agricultura, logística e planejamento urbano utilizam mapeamento e GPS para otimizar operações e tomar decisões informadas.</a:t>
            </a:r>
          </a:p>
        </p:txBody>
      </p:sp>
    </p:spTree>
    <p:extLst>
      <p:ext uri="{BB962C8B-B14F-4D97-AF65-F5344CB8AC3E}">
        <p14:creationId xmlns:p14="http://schemas.microsoft.com/office/powerpoint/2010/main" val="237402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249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Galeria</vt:lpstr>
      <vt:lpstr>Mapeamento e GPS</vt:lpstr>
      <vt:lpstr>Introdução ao Mapeamento</vt:lpstr>
      <vt:lpstr>GPS: Sistema de Posicionamento Global</vt:lpstr>
      <vt:lpstr>Aplicações do Mapeamento e GPS</vt:lpstr>
      <vt:lpstr>Futuro do Mapeamento e GPS</vt:lpstr>
      <vt:lpstr>Vantagens do GPS</vt:lpstr>
      <vt:lpstr>Mapeamento Digital</vt:lpstr>
      <vt:lpstr>Desafios do Mapeamento e GPS</vt:lpstr>
      <vt:lpstr>Uso na Indústria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Mapeamento e GPS</dc:title>
  <dc:creator>Fernando Antônio Quadros Valença</dc:creator>
  <cp:lastModifiedBy>Fernando Antônio Quadros Valença</cp:lastModifiedBy>
  <cp:revision>1</cp:revision>
  <dcterms:created xsi:type="dcterms:W3CDTF">2023-08-21T00:21:56Z</dcterms:created>
  <dcterms:modified xsi:type="dcterms:W3CDTF">2023-08-21T00:25:49Z</dcterms:modified>
</cp:coreProperties>
</file>