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9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09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62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59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53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69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04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1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66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15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888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23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26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8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13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42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58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E2C0-E4E5-49E2-A28F-F4CA0C9AC20D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FCBA47-409C-4797-8033-D0C26CCDA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926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Música e Identidade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Explorando a conexão profunda entre música e identidade pessoal.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78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música sempre desempenhou um papel vital na formação das nossas identidades. Ela reflete nossas emoções, experiências e valores.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69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Influência Cultural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música é uma manifestação cultural que reflete as tradições e a diversidade de diferentes grupos étnicos e sociais.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12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Expressão Pessoal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Escolher os gêneros musicais que ouvimos muitas vezes é uma maneira de comunicar nossa individualidade ao mundo.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5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Identificação com Letras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letras das músicas muitas vezes abordam temas universais que ressoam com nossas experiências, fortalecendo nossa sensação de pertencimento.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08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Música como Memória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Determinadas músicas podem evocar memórias específicas, conectando-nos a momentos e pessoas importantes em nossas vidas.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114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Música e Cultura Jovem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música desempenha um papel fundamental na formação da cultura jovem, influenciando moda, comportamento e atitude.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88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intersecção entre música e identidade é complexa e poderosa. Ela nos une, nos diferencia e molda quem somos.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11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Música e Identidade</vt:lpstr>
      <vt:lpstr>Introdução</vt:lpstr>
      <vt:lpstr>Influência Cultural</vt:lpstr>
      <vt:lpstr>Expressão Pessoal</vt:lpstr>
      <vt:lpstr>Identificação com Letras</vt:lpstr>
      <vt:lpstr>Música como Memória</vt:lpstr>
      <vt:lpstr>Música e Cultura Jovem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e Identidade</dc:title>
  <dc:creator>Professor</dc:creator>
  <cp:lastModifiedBy>Professor</cp:lastModifiedBy>
  <cp:revision>1</cp:revision>
  <dcterms:created xsi:type="dcterms:W3CDTF">2023-08-21T10:49:21Z</dcterms:created>
  <dcterms:modified xsi:type="dcterms:W3CDTF">2023-08-21T10:49:51Z</dcterms:modified>
</cp:coreProperties>
</file>