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2C0-E4E5-49E2-A28F-F4CA0C9AC20D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FCBA47-409C-4797-8033-D0C26CCDA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5091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2C0-E4E5-49E2-A28F-F4CA0C9AC20D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FCBA47-409C-4797-8033-D0C26CCDA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9099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2C0-E4E5-49E2-A28F-F4CA0C9AC20D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FCBA47-409C-4797-8033-D0C26CCDAB00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5626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2C0-E4E5-49E2-A28F-F4CA0C9AC20D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FCBA47-409C-4797-8033-D0C26CCDA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3590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2C0-E4E5-49E2-A28F-F4CA0C9AC20D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FCBA47-409C-4797-8033-D0C26CCDAB00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5531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2C0-E4E5-49E2-A28F-F4CA0C9AC20D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FCBA47-409C-4797-8033-D0C26CCDA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0697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2C0-E4E5-49E2-A28F-F4CA0C9AC20D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BA47-409C-4797-8033-D0C26CCDA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6042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2C0-E4E5-49E2-A28F-F4CA0C9AC20D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BA47-409C-4797-8033-D0C26CCDA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319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2C0-E4E5-49E2-A28F-F4CA0C9AC20D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BA47-409C-4797-8033-D0C26CCDA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669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2C0-E4E5-49E2-A28F-F4CA0C9AC20D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BA47-409C-4797-8033-D0C26CCDA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8157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2C0-E4E5-49E2-A28F-F4CA0C9AC20D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FCBA47-409C-4797-8033-D0C26CCDA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888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2C0-E4E5-49E2-A28F-F4CA0C9AC20D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FCBA47-409C-4797-8033-D0C26CCDA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5230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2C0-E4E5-49E2-A28F-F4CA0C9AC20D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FCBA47-409C-4797-8033-D0C26CCDA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2262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2C0-E4E5-49E2-A28F-F4CA0C9AC20D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BA47-409C-4797-8033-D0C26CCDA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489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2C0-E4E5-49E2-A28F-F4CA0C9AC20D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BA47-409C-4797-8033-D0C26CCDA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2137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2C0-E4E5-49E2-A28F-F4CA0C9AC20D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BA47-409C-4797-8033-D0C26CCDA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1421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2C0-E4E5-49E2-A28F-F4CA0C9AC20D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FCBA47-409C-4797-8033-D0C26CCDA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585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6E2C0-E4E5-49E2-A28F-F4CA0C9AC20D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FCBA47-409C-4797-8033-D0C26CCDA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99262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Música e Identidade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mtClean="0"/>
              <a:t>Explorando a conexão profunda entre música e identidade pessoal.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7787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música sempre desempenhou um papel vital na formação das nossas identidades. Ela reflete nossas emoções, experiências e valores.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4692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Influência Cultural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música é uma manifestação cultural que reflete as tradições e a diversidade de diferentes grupos étnicos e sociais.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9122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Expressão Pessoal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Escolher os gêneros musicais que ouvimos muitas vezes é uma maneira de comunicar nossa individualidade ao mundo.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258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Identificação com Letras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 letras das músicas muitas vezes abordam temas universais que ressoam com nossas experiências, fortalecendo nossa sensação de pertencimento.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4085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Música como Memória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Determinadas músicas podem evocar memórias específicas, conectando-nos a momentos e pessoas importantes em nossas vidas.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71141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Música e Cultura Jovem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música desempenha um papel fundamental na formação da cultura jovem, influenciando moda, comportamento e atitude.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6885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intersecção entre música e identidade é complexa e poderosa. Ela nos une, nos diferencia e molda quem somos.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3112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168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Cacho</vt:lpstr>
      <vt:lpstr>Música e Identidade</vt:lpstr>
      <vt:lpstr>Introdução</vt:lpstr>
      <vt:lpstr>Influência Cultural</vt:lpstr>
      <vt:lpstr>Expressão Pessoal</vt:lpstr>
      <vt:lpstr>Identificação com Letras</vt:lpstr>
      <vt:lpstr>Música como Memória</vt:lpstr>
      <vt:lpstr>Música e Cultura Jovem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Música e Identidade</dc:title>
  <dc:creator>Professor</dc:creator>
  <cp:lastModifiedBy>Professor</cp:lastModifiedBy>
  <cp:revision>1</cp:revision>
  <dcterms:created xsi:type="dcterms:W3CDTF">2023-08-21T10:49:21Z</dcterms:created>
  <dcterms:modified xsi:type="dcterms:W3CDTF">2023-08-21T10:49:51Z</dcterms:modified>
</cp:coreProperties>
</file>