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02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87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454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3089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361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520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387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008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757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9BE73-870F-B835-0BAD-5476CD14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0F77F4-C1C7-8745-1D81-B482B4AC7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EEE684-9B2D-90A7-7D5A-76402EC6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E26CB7-06D1-5EE7-33A4-2A496277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627628-0ADA-3598-68D6-1856D0AA3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66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92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6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10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10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90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48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01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83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5D21C-233C-457D-8567-013F4195ECD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AF103-1AA2-4451-AFFA-9EC35FADD6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96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972D6-3571-8F5D-CCC3-30468CF2E1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Natureza Revelada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E67927-43D9-1D95-5E28-CF9C0998D8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8905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ABFF8-CDCF-E207-E5F9-50FD5D82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Interdependência Vital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AEE20B-ACE7-DBA9-B6B7-2260E57A8B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Cada ser vivo desempenha um papel crucial na teia da vida. A interdependência entre plantas, animais e microorganismos revela como todos estão conectados em um ecossistema global.</a:t>
            </a:r>
          </a:p>
        </p:txBody>
      </p:sp>
    </p:spTree>
    <p:extLst>
      <p:ext uri="{BB962C8B-B14F-4D97-AF65-F5344CB8AC3E}">
        <p14:creationId xmlns:p14="http://schemas.microsoft.com/office/powerpoint/2010/main" val="37026690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68EC6-B926-5702-31E9-43D5EC95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Adaptabilidade Surpreendente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E19B70-E369-9F96-62CC-F1CA40D8FF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natureza revela sua incrível capacidade de se adaptar às mudanças ambientais. De camuflagem a mecanismos de defesa, as criaturas da Terra demonstram uma variedade de estratégias de sobrevivência.</a:t>
            </a:r>
          </a:p>
        </p:txBody>
      </p:sp>
    </p:spTree>
    <p:extLst>
      <p:ext uri="{BB962C8B-B14F-4D97-AF65-F5344CB8AC3E}">
        <p14:creationId xmlns:p14="http://schemas.microsoft.com/office/powerpoint/2010/main" val="31117036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52B0B-B470-464B-7B63-E3A569EA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Mágica das Plantas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C7C387-AB64-CB2F-3E8C-86FD6CD11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plantas não apenas produzem oxigênio, mas também desempenham papéis vitais na manutenção dos ecossistemas. Desde as florestas exuberantes até as minúsculas plantas de desertos, cada espécie contribui para a riqueza da vida na Terra.</a:t>
            </a:r>
          </a:p>
        </p:txBody>
      </p:sp>
    </p:spTree>
    <p:extLst>
      <p:ext uri="{BB962C8B-B14F-4D97-AF65-F5344CB8AC3E}">
        <p14:creationId xmlns:p14="http://schemas.microsoft.com/office/powerpoint/2010/main" val="12148198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50DD5-CA53-B10F-0A11-29E1966CD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7C0024-6285-48ED-A479-63DFCC3692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natureza esconde inúmeras maravilhas que estão esperando para serem reveladas. Nesta apresentação, exploraremos alguns dos segredos mais fascinantes que a natureza possui.</a:t>
            </a:r>
          </a:p>
        </p:txBody>
      </p:sp>
    </p:spTree>
    <p:extLst>
      <p:ext uri="{BB962C8B-B14F-4D97-AF65-F5344CB8AC3E}">
        <p14:creationId xmlns:p14="http://schemas.microsoft.com/office/powerpoint/2010/main" val="40697001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952EC-3D04-AA4C-AAE0-17B3D9FE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Biodiversidade Exuberante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27AA43-04BB-04F5-DA26-70A38AE8CB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Nossas florestas, oceanos e desertos abrigam uma incrível diversidade de vida. Desde as profundezas do oceano até as copas das árvores mais altas, a natureza revela uma abundância de espécies únicas e interconectadas.</a:t>
            </a:r>
          </a:p>
        </p:txBody>
      </p:sp>
    </p:spTree>
    <p:extLst>
      <p:ext uri="{BB962C8B-B14F-4D97-AF65-F5344CB8AC3E}">
        <p14:creationId xmlns:p14="http://schemas.microsoft.com/office/powerpoint/2010/main" val="1173101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9CC90-B093-B606-E1DF-5429E658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Fenômenos Naturais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1ECB55-6CA5-53A3-48D2-E8EE057F66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Erupções vulcânicas, auroras boreais, tempestades elétricas - a natureza nos presenteia com espetáculos impressionantes. Esses fenômenos nos lembram do poder e da imprevisibilidade do mundo natural.</a:t>
            </a:r>
          </a:p>
        </p:txBody>
      </p:sp>
    </p:spTree>
    <p:extLst>
      <p:ext uri="{BB962C8B-B14F-4D97-AF65-F5344CB8AC3E}">
        <p14:creationId xmlns:p14="http://schemas.microsoft.com/office/powerpoint/2010/main" val="39613326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CB446-7BAE-F76F-C11C-2BDC5D0EE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Inspiração Artística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8D2AFE-8A79-EC8A-1C66-1E4DCC4EFC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Artistas de todas as épocas encontraram inspiração na natureza revelada. Pinturas, músicas e poesias capturam a beleza, a serenidade e a majestade do mundo natural.</a:t>
            </a:r>
          </a:p>
        </p:txBody>
      </p:sp>
    </p:spTree>
    <p:extLst>
      <p:ext uri="{BB962C8B-B14F-4D97-AF65-F5344CB8AC3E}">
        <p14:creationId xmlns:p14="http://schemas.microsoft.com/office/powerpoint/2010/main" val="39874410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27095-7E85-0FB2-DD76-F886FAF2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Preservação e Conexão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257C46-081E-62FD-4C4B-97204B8A3A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À medida que desvendamos os segredos da natureza, também assumimos a responsabilidade de preservá-la. Conectar-nos com o mundo natural não apenas enriquece nossas vidas, mas também nos lembra da importância de cuidar do nosso planeta.</a:t>
            </a:r>
          </a:p>
        </p:txBody>
      </p:sp>
    </p:spTree>
    <p:extLst>
      <p:ext uri="{BB962C8B-B14F-4D97-AF65-F5344CB8AC3E}">
        <p14:creationId xmlns:p14="http://schemas.microsoft.com/office/powerpoint/2010/main" val="3750099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88AEF-F9EF-1AD5-6139-52E2EB4A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Belezas Aquáticas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DE9DFD-7B17-5BD8-AF3B-1F70E31A05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Dos oceanos profundos aos rios tranquilos, a água revela um mundo repleto de criaturas e ecossistemas fascinantes. Mergulhe nas maravilhas das profundezas aquáticas.</a:t>
            </a:r>
          </a:p>
        </p:txBody>
      </p:sp>
    </p:spTree>
    <p:extLst>
      <p:ext uri="{BB962C8B-B14F-4D97-AF65-F5344CB8AC3E}">
        <p14:creationId xmlns:p14="http://schemas.microsoft.com/office/powerpoint/2010/main" val="28444726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DAF56-EA81-55C1-AE4E-5B4DF59FF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Paisagens Intocadas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FEA090-0FD9-2175-F04F-89836ABC8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Há lugares na Terra onde a natureza permanece intocada pelo desenvolvimento humano. Montanhas majestosas, florestas densas e desertos vastos nos lembram da beleza da Terra em seu estado natural.</a:t>
            </a:r>
          </a:p>
        </p:txBody>
      </p:sp>
    </p:spTree>
    <p:extLst>
      <p:ext uri="{BB962C8B-B14F-4D97-AF65-F5344CB8AC3E}">
        <p14:creationId xmlns:p14="http://schemas.microsoft.com/office/powerpoint/2010/main" val="31149221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025C8-2F5F-5DE9-5E0E-E8ED3598C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Ciclos da Natureza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F979CC-9F82-892F-5850-752CDEEA8E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natureza opera em ciclos harmoniosos, desde as estações do ano até os movimentos das marés. A compreensão desses ciclos nos ajuda a apreciar a complexidade e a previsibilidade da vida na Terra.</a:t>
            </a:r>
          </a:p>
        </p:txBody>
      </p:sp>
    </p:spTree>
    <p:extLst>
      <p:ext uri="{BB962C8B-B14F-4D97-AF65-F5344CB8AC3E}">
        <p14:creationId xmlns:p14="http://schemas.microsoft.com/office/powerpoint/2010/main" val="23333697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0</TotalTime>
  <Words>383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Trilha de Vapor</vt:lpstr>
      <vt:lpstr>Natureza Revelada</vt:lpstr>
      <vt:lpstr>Introdução</vt:lpstr>
      <vt:lpstr>Biodiversidade Exuberante</vt:lpstr>
      <vt:lpstr>Fenômenos Naturais</vt:lpstr>
      <vt:lpstr>Inspiração Artística</vt:lpstr>
      <vt:lpstr>Preservação e Conexão</vt:lpstr>
      <vt:lpstr>Belezas Aquáticas</vt:lpstr>
      <vt:lpstr>Paisagens Intocadas</vt:lpstr>
      <vt:lpstr>Ciclos da Natureza</vt:lpstr>
      <vt:lpstr>Interdependência Vital</vt:lpstr>
      <vt:lpstr>Adaptabilidade Surpreendente</vt:lpstr>
      <vt:lpstr>A Mágica das Plantas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Natureza Revelada</dc:title>
  <dc:creator>Fernando Antônio Quadros Valença</dc:creator>
  <cp:lastModifiedBy>Fernando Antônio Quadros Valença</cp:lastModifiedBy>
  <cp:revision>1</cp:revision>
  <dcterms:created xsi:type="dcterms:W3CDTF">2023-08-21T00:37:45Z</dcterms:created>
  <dcterms:modified xsi:type="dcterms:W3CDTF">2023-08-21T00:38:43Z</dcterms:modified>
</cp:coreProperties>
</file>