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8148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39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64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849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893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257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047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390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00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172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6784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308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38D0EDA-B59D-411A-8E46-91E7C551700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5A1D799D-6BE8-45F3-B408-77F61E4D4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852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Pesquisa Estatística em Saúde Coletiva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9907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estatística desempenha um papel fundamental na área de saúde coletiva, permitindo a análise de dados para identificar padrões, tendências e insights relevantes para a promoção da saúde da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57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Importância da Pesquisa Estatística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estatística fornece uma base objetiva para a tomada de decisões informadas na saúde coletiva. Ela ajuda a avaliar a eficácia de intervenções, identificar fatores de risco e compreender a distribuição de doenças na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798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Métodos Estatísticos na Saúde Coletiva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Diversos métodos estatísticos, como análise de regressão, testes de hipóteses e análise de sobrevivência, são utilizados na saúde coletiva para avaliar relações entre variáveis, determinar associações e prever resultados de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36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Coleta de Dados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coleta de dados é crucial na pesquisa estatística em saúde coletiva. Fontes como questionários, registros médicos e dados de sensores são utilizadas para obter informações precisas sobre a saúde da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010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Análise e Interpretação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Após a coleta de dados, os métodos estatísticos são aplicados para analisar os dados e extrair conclusões significativas. A interpretação correta dos resultados é essencial para tirar insights úteis.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660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 na Saúde Coletiva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estatística na saúde coletiva é aplicada em diversas áreas, como epidemiologia, planejamento de políticas de saúde, avaliação de programas de prevenção e análise de desigualdades de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495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estatística desempenha um papel fundamental na promoção da saúde coletiva. Ao analisar dados de forma rigorosa, podemos tomar decisões informadas e eficazes para melhorar a qualidade de vida da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760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270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Savon</vt:lpstr>
      <vt:lpstr>Pesquisa Estatística em Saúde Coletiva</vt:lpstr>
      <vt:lpstr>Introdução</vt:lpstr>
      <vt:lpstr>Importância da Pesquisa Estatística</vt:lpstr>
      <vt:lpstr>Métodos Estatísticos na Saúde Coletiva</vt:lpstr>
      <vt:lpstr>Coleta de Dados</vt:lpstr>
      <vt:lpstr>Análise e Interpretação</vt:lpstr>
      <vt:lpstr>Aplicações na Saúde Coletiva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Estatística em Saúde Coletiva</dc:title>
  <dc:creator>Professor</dc:creator>
  <cp:lastModifiedBy>Professor</cp:lastModifiedBy>
  <cp:revision>1</cp:revision>
  <dcterms:created xsi:type="dcterms:W3CDTF">2023-08-21T16:58:08Z</dcterms:created>
  <dcterms:modified xsi:type="dcterms:W3CDTF">2023-08-21T16:58:29Z</dcterms:modified>
</cp:coreProperties>
</file>