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F104-3DB3-4149-88B0-B60BF5A143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E28C-EFD2-4502-AE3D-1FC51E303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7685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F104-3DB3-4149-88B0-B60BF5A143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E28C-EFD2-4502-AE3D-1FC51E303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85090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F104-3DB3-4149-88B0-B60BF5A143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E28C-EFD2-4502-AE3D-1FC51E303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54021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F104-3DB3-4149-88B0-B60BF5A143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E28C-EFD2-4502-AE3D-1FC51E303DAC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79052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F104-3DB3-4149-88B0-B60BF5A143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E28C-EFD2-4502-AE3D-1FC51E303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03276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F104-3DB3-4149-88B0-B60BF5A143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E28C-EFD2-4502-AE3D-1FC51E303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49425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F104-3DB3-4149-88B0-B60BF5A143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E28C-EFD2-4502-AE3D-1FC51E303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12283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F104-3DB3-4149-88B0-B60BF5A143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E28C-EFD2-4502-AE3D-1FC51E303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67402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F104-3DB3-4149-88B0-B60BF5A143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E28C-EFD2-4502-AE3D-1FC51E303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43766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F104-3DB3-4149-88B0-B60BF5A143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E28C-EFD2-4502-AE3D-1FC51E303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95046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F104-3DB3-4149-88B0-B60BF5A143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E28C-EFD2-4502-AE3D-1FC51E303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15072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F104-3DB3-4149-88B0-B60BF5A143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E28C-EFD2-4502-AE3D-1FC51E303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1498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F104-3DB3-4149-88B0-B60BF5A143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E28C-EFD2-4502-AE3D-1FC51E303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4092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F104-3DB3-4149-88B0-B60BF5A143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E28C-EFD2-4502-AE3D-1FC51E303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35378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F104-3DB3-4149-88B0-B60BF5A143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E28C-EFD2-4502-AE3D-1FC51E303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75295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F104-3DB3-4149-88B0-B60BF5A143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E28C-EFD2-4502-AE3D-1FC51E303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81564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F104-3DB3-4149-88B0-B60BF5A143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E28C-EFD2-4502-AE3D-1FC51E303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57802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7F104-3DB3-4149-88B0-B60BF5A143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BE28C-EFD2-4502-AE3D-1FC51E303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4459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8E7F104-3DB3-4149-88B0-B60BF5A143BB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BE28C-EFD2-4502-AE3D-1FC51E303D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31705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  <p:sldLayoutId id="2147483735" r:id="rId17"/>
    <p:sldLayoutId id="2147483736" r:id="rId18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Pintando e Bordando na Matemática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75098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matemática é uma tela em branco, pronta para ser preenchida com cores vívidas de criatividade e lógica.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44171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Geometria Artística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As formas geométricas podem ser a base para criações artísticas surpreendentes, como os padrões de Escher.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53833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Fractais e Cores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Os fractais nos mostram a beleza da repetição infinita. A matemática das cores transforma números em obras-primas visuais.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19589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Simetria Encantadora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simetria é uma ferramenta poderosa na matemática e na arte, criando harmonia e equilíbrio.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19582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Equações e Expressões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Assim como um pintor mistura cores na paleta, os matemáticos combinam símbolos para expressar ideias complexas.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48715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 Beleza dos Números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Os números transcendem sua utilidade pragmática e revelam uma beleza intrínseca que inspira artistas e matemáticos.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55990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Conclusão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Pintar e bordar na matemática nos lembra de que a criatividade e a razão podem coexistir, enriquecendo nossa compreensão do mundo.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59725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Í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Í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154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Íon</vt:lpstr>
      <vt:lpstr>Pintando e Bordando na Matemática</vt:lpstr>
      <vt:lpstr>Introdução</vt:lpstr>
      <vt:lpstr>Geometria Artística</vt:lpstr>
      <vt:lpstr>Fractais e Cores</vt:lpstr>
      <vt:lpstr>Simetria Encantadora</vt:lpstr>
      <vt:lpstr>Equações e Expressões</vt:lpstr>
      <vt:lpstr>A Beleza dos Números</vt:lpstr>
      <vt:lpstr>Conclusão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Pintando e Bordando na Matemática</dc:title>
  <dc:creator>Professor</dc:creator>
  <cp:lastModifiedBy>Professor</cp:lastModifiedBy>
  <cp:revision>1</cp:revision>
  <dcterms:created xsi:type="dcterms:W3CDTF">2023-08-21T11:12:12Z</dcterms:created>
  <dcterms:modified xsi:type="dcterms:W3CDTF">2023-08-21T11:12:34Z</dcterms:modified>
</cp:coreProperties>
</file>