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465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380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3734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091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1944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424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910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6338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2579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182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186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5125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153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0865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31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893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5954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6B758-FC8A-42D2-BFB1-94EBCF0102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A64272-94C0-44BF-B64B-7775B6AFE8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842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Poesia de Resistência e Reexistência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7074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poesia de resistência e reexistência é uma forma de expressão artística que se destaca por sua capacidade de questionar, denunciar e inspirar mudanças sociais.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5515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Características da Poesia de Resistência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poesia de resistência muitas vezes aborda temas como injustiça, opressão e desigualdade. Ela utiliza linguagem poderosa e emocional para despertar a consciência do público e promover a 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8162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 de Poesia de Resistência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Um exemplo marcante de poesia de resistência é o poema 'A Pátria', de Castro Alves, que denuncia a escravidão e clama pela liberdade dos oprimidos.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2804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Características da Poesia de Reexistência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poesia de reexistência vai além da resistência, celebrando a cultura, a identidade e a resiliência das comunidades marginalizadas. Ela busca reconstruir narrativas e empoderar os silenciados.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8117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 de Poesia de Reexistência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poema 'Navio Negreiro', de Castro Alves, também pode ser visto como um exemplo de poesia de reexistência, onde a voz dos oprimidos é elevada em meio à adversidade.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563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Impacto Social da Poesia de Resistência e Reexistência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poesia de resistência e reexistência desafia normas estabelecidas, promovendo debates e mobilizando a sociedade para a mudança. Ela pode ser uma força motriz em movimentos sociais e culturais.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796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poesia de resistência e reexistência exemplifica a capacidade da arte de transcender limites e inspirar transformações profundas. Ela nos lembra da importância de dar voz aos que foram marginalizados e reforça a ideia de que a luta pela justiça e igualdade é contínua.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3667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264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Poesia de Resistência e Reexistência</vt:lpstr>
      <vt:lpstr>Introdução</vt:lpstr>
      <vt:lpstr>Características da Poesia de Resistência</vt:lpstr>
      <vt:lpstr>Exemplo de Poesia de Resistência</vt:lpstr>
      <vt:lpstr>Características da Poesia de Reexistência</vt:lpstr>
      <vt:lpstr>Exemplo de Poesia de Reexistência</vt:lpstr>
      <vt:lpstr>Impacto Social da Poesia de Resistência e Reexistência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Poesia de Resistência e Reexistência</dc:title>
  <dc:creator>Professor</dc:creator>
  <cp:lastModifiedBy>Professor</cp:lastModifiedBy>
  <cp:revision>1</cp:revision>
  <dcterms:created xsi:type="dcterms:W3CDTF">2023-08-21T10:52:27Z</dcterms:created>
  <dcterms:modified xsi:type="dcterms:W3CDTF">2023-08-21T10:52:42Z</dcterms:modified>
</cp:coreProperties>
</file>