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058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6061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6253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6294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4148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4547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350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8147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3672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1437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633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94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3976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8469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1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233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680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1545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27CE3D-F784-4CA4-B1E2-C7CC2AE3EA5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F767A-D465-4660-9F0D-87685B205E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38859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Práticas Corporais, Análises e Medidas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494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práticas corporais são atividades físicas que envolvem o movimento do corpo e que podem ter diversos propósitos, desde o lazer até o condicionamento físico.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4602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Tipos de Práticas Corporais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Existem diferentes tipos de práticas corporais, como atividades aeróbicas, musculação, yoga e dança. Cada tipo oferece benefícios específicos para a saúde e o bem-estar.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575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Análises Corporais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análise corporal envolve a avaliação de parâmetros como composição corporal, percentual de gordura, massa magra e índice de massa corporal (IMC). Essas análises ajudam a monitorar a saúde física.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6725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Medidas de Desempenho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Ao praticar atividades físicas, é importante acompanhar as medidas de desempenho, como resistência, força muscular e flexibilidade. Essas medidas refletem o progresso ao longo do tempo.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4210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Benefícios das Práticas Corporais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Além de melhorar a saúde física, as práticas corporais também contribuem para redução do estresse, aumento da autoestima e melhoria da qualidade de vida de maneira geral.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1052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Recomendações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Antes de iniciar qualquer prática corporal, é aconselhável consultar um profissional de saúde. É importante também escolher atividades que se adequem ao seu condicionamento físico e objetivos.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680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práticas corporais oferecem uma variedade de opções para melhorar a saúde e o bem-estar. Ao adotar uma abordagem equilibrada e consistente, é possível colher os benefícios ao longo do tempo.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523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238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Íon</vt:lpstr>
      <vt:lpstr>Práticas Corporais, Análises e Medidas</vt:lpstr>
      <vt:lpstr>Introdução</vt:lpstr>
      <vt:lpstr>Tipos de Práticas Corporais</vt:lpstr>
      <vt:lpstr>Análises Corporais</vt:lpstr>
      <vt:lpstr>Medidas de Desempenho</vt:lpstr>
      <vt:lpstr>Benefícios das Práticas Corporais</vt:lpstr>
      <vt:lpstr>Recomendações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Práticas Corporais, Análises e Medidas</dc:title>
  <dc:creator>Professor</dc:creator>
  <cp:lastModifiedBy>Professor</cp:lastModifiedBy>
  <cp:revision>1</cp:revision>
  <dcterms:created xsi:type="dcterms:W3CDTF">2023-08-21T11:01:21Z</dcterms:created>
  <dcterms:modified xsi:type="dcterms:W3CDTF">2023-08-21T11:01:52Z</dcterms:modified>
</cp:coreProperties>
</file>