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3453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20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148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95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680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707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032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456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276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924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23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1595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933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013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391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643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70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646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C4A6B0-44A1-4F03-BB8B-12FE41E3B33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ED8773B-A4EF-4230-8766-FEEFF0356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407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Práticas Corporais e Saúde Coletiva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685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relação entre práticas corporais e saúde coletiva é de extrema importância...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5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das Práticas Corporais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práticas corporais, como o yoga, a dança e a atividade física regular...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55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Impacto na Saúde Mental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Além dos benefícios físicos, as práticas corporais também desempenham um papel crucial...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91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Promoção da Socialização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Participar de atividades físicas em grupo não apenas melhora a saúde, mas também...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126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e Barreiras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Apesar dos benefícios, existem desafios que podem dificultar a adoção...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8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Políticas de Promoção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É fundamental que governos e instituições promovam políticas que incentivem...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12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Em suma, as práticas corporais desempenham um papel essencial na promoção...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82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0</TotalTime>
  <Words>118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Práticas Corporais e Saúde Coletiva</vt:lpstr>
      <vt:lpstr>Introdução</vt:lpstr>
      <vt:lpstr>Benefícios das Práticas Corporais</vt:lpstr>
      <vt:lpstr>Impacto na Saúde Mental</vt:lpstr>
      <vt:lpstr>Promoção da Socialização</vt:lpstr>
      <vt:lpstr>Desafios e Barreiras</vt:lpstr>
      <vt:lpstr>Políticas de Promoção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Práticas Corporais e Saúde Coletiva</dc:title>
  <dc:creator>Professor</dc:creator>
  <cp:lastModifiedBy>Professor</cp:lastModifiedBy>
  <cp:revision>1</cp:revision>
  <dcterms:created xsi:type="dcterms:W3CDTF">2023-08-21T17:00:28Z</dcterms:created>
  <dcterms:modified xsi:type="dcterms:W3CDTF">2023-08-21T17:00:44Z</dcterms:modified>
</cp:coreProperties>
</file>