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68C4A6B0-44A1-4F03-BB8B-12FE41E3B33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9ED8773B-A4EF-4230-8766-FEEFF0356A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34534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A6B0-44A1-4F03-BB8B-12FE41E3B33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773B-A4EF-4230-8766-FEEFF0356A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2200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A6B0-44A1-4F03-BB8B-12FE41E3B33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773B-A4EF-4230-8766-FEEFF0356A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2148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A6B0-44A1-4F03-BB8B-12FE41E3B33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773B-A4EF-4230-8766-FEEFF0356A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95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A6B0-44A1-4F03-BB8B-12FE41E3B33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773B-A4EF-4230-8766-FEEFF0356A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6680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A6B0-44A1-4F03-BB8B-12FE41E3B33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773B-A4EF-4230-8766-FEEFF0356A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1707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A6B0-44A1-4F03-BB8B-12FE41E3B33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773B-A4EF-4230-8766-FEEFF0356A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9032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A6B0-44A1-4F03-BB8B-12FE41E3B33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773B-A4EF-4230-8766-FEEFF0356A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6456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A6B0-44A1-4F03-BB8B-12FE41E3B33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773B-A4EF-4230-8766-FEEFF0356A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6276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A6B0-44A1-4F03-BB8B-12FE41E3B33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773B-A4EF-4230-8766-FEEFF0356A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1924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A6B0-44A1-4F03-BB8B-12FE41E3B33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773B-A4EF-4230-8766-FEEFF0356A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0232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A6B0-44A1-4F03-BB8B-12FE41E3B33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773B-A4EF-4230-8766-FEEFF0356A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1595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A6B0-44A1-4F03-BB8B-12FE41E3B33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773B-A4EF-4230-8766-FEEFF0356A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5933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A6B0-44A1-4F03-BB8B-12FE41E3B33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773B-A4EF-4230-8766-FEEFF0356A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1013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A6B0-44A1-4F03-BB8B-12FE41E3B33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773B-A4EF-4230-8766-FEEFF0356A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2391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A6B0-44A1-4F03-BB8B-12FE41E3B33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773B-A4EF-4230-8766-FEEFF0356A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2643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A6B0-44A1-4F03-BB8B-12FE41E3B33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773B-A4EF-4230-8766-FEEFF0356A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570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4A6B0-44A1-4F03-BB8B-12FE41E3B33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773B-A4EF-4230-8766-FEEFF0356A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3646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8C4A6B0-44A1-4F03-BB8B-12FE41E3B336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ED8773B-A4EF-4230-8766-FEEFF0356A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54073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</p:sldLayoutIdLst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Práticas Corporais e Saúde Coletiva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8685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Introdução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relação entre práticas corporais e saúde coletiva é de extrema importância...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5295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Benefícios das Práticas Corporais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As práticas corporais, como o yoga, a dança e a atividade física regular...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7552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Impacto na Saúde Mental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Além dos benefícios físicos, as práticas corporais também desempenham um papel crucial...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5918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Promoção da Socialização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Participar de atividades físicas em grupo não apenas melhora a saúde, mas também...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9126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Desafios e Barreiras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Apesar dos benefícios, existem desafios que podem dificultar a adoção...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4938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Políticas de Promoção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É fundamental que governos e instituições promovam políticas que incentivem...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4127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Conclusão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Em suma, as práticas corporais desempenham um papel essencial na promoção...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0382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0</TotalTime>
  <Words>118</Words>
  <Application>Microsoft Office PowerPoint</Application>
  <PresentationFormat>Widescreen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Celestial</vt:lpstr>
      <vt:lpstr>Práticas Corporais e Saúde Coletiva</vt:lpstr>
      <vt:lpstr>Introdução</vt:lpstr>
      <vt:lpstr>Benefícios das Práticas Corporais</vt:lpstr>
      <vt:lpstr>Impacto na Saúde Mental</vt:lpstr>
      <vt:lpstr>Promoção da Socialização</vt:lpstr>
      <vt:lpstr>Desafios e Barreiras</vt:lpstr>
      <vt:lpstr>Políticas de Promoção</vt:lpstr>
      <vt:lpstr>Conclusão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Práticas Corporais e Saúde Coletiva</dc:title>
  <dc:creator>Professor</dc:creator>
  <cp:lastModifiedBy>Professor</cp:lastModifiedBy>
  <cp:revision>1</cp:revision>
  <dcterms:created xsi:type="dcterms:W3CDTF">2023-08-21T17:00:28Z</dcterms:created>
  <dcterms:modified xsi:type="dcterms:W3CDTF">2023-08-21T17:00:44Z</dcterms:modified>
</cp:coreProperties>
</file>