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F7E36-4D25-4BB0-BCC3-0F8971D43CD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36429132-165B-4502-849D-A074FF8A7A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3374458"/>
      </p:ext>
    </p:extLst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F7E36-4D25-4BB0-BCC3-0F8971D43CD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29132-165B-4502-849D-A074FF8A7A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0520242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F7E36-4D25-4BB0-BCC3-0F8971D43CD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29132-165B-4502-849D-A074FF8A7A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350612"/>
      </p:ext>
    </p:extLst>
  </p:cSld>
  <p:clrMapOvr>
    <a:masterClrMapping/>
  </p:clrMapOvr>
  <p:transition spd="slow"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F7E36-4D25-4BB0-BCC3-0F8971D43CD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29132-165B-4502-849D-A074FF8A7A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7378421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F7E36-4D25-4BB0-BCC3-0F8971D43CD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29132-165B-4502-849D-A074FF8A7A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5636748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2CF7E36-4D25-4BB0-BCC3-0F8971D43CD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pt-BR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36429132-165B-4502-849D-A074FF8A7A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5853001"/>
      </p:ext>
    </p:extLst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F7E36-4D25-4BB0-BCC3-0F8971D43CD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29132-165B-4502-849D-A074FF8A7A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9907076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F7E36-4D25-4BB0-BCC3-0F8971D43CD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29132-165B-4502-849D-A074FF8A7A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8760095"/>
      </p:ext>
    </p:extLst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F7E36-4D25-4BB0-BCC3-0F8971D43CD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29132-165B-4502-849D-A074FF8A7A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3122135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F7E36-4D25-4BB0-BCC3-0F8971D43CD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29132-165B-4502-849D-A074FF8A7A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1068801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F7E36-4D25-4BB0-BCC3-0F8971D43CD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29132-165B-4502-849D-A074FF8A7A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5453144"/>
      </p:ext>
    </p:extLst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F7E36-4D25-4BB0-BCC3-0F8971D43CD6}" type="datetimeFigureOut">
              <a:rPr lang="pt-BR" smtClean="0"/>
              <a:t>21/08/2023</a:t>
            </a:fld>
            <a:endParaRPr lang="pt-BR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29132-165B-4502-849D-A074FF8A7A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0757626"/>
      </p:ext>
    </p:extLst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C2CF7E36-4D25-4BB0-BCC3-0F8971D43CD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36429132-165B-4502-849D-A074FF8A7A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840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ransition spd="slow">
    <p:randomBar dir="vert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mtClean="0"/>
              <a:t>Práticas de Monitoramento da Saúde Pública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058161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Introdução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O monitoramento da saúde pública desempenha um papel crucial na identificação, prevenção e gestão de doenças que afetam a população.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2063460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Coleta de Dados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coleta eficaz de dados epidemiológicos e demográficos é essencial para avaliar a saúde da comunidade.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8605064"/>
      </p:ext>
    </p:extLst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Vigilância Epidemiológica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vigilância epidemiológica envolve o monitoramento contínuo de doenças e a rápida detecção de surtos para uma resposta eficaz.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9636084"/>
      </p:ext>
    </p:extLst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Monitoramento de Doenças Crônicas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Doenças crônicas exigem monitoramento a longo prazo e intervenções para reduzir fatores de risco e melhorar a qualidade de vida.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0733139"/>
      </p:ext>
    </p:extLst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Tecnologia na Saúde Pública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O uso de tecnologias avançadas, como análise de dados e aplicativos móveis, agiliza a coleta e análise de informações.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7187123"/>
      </p:ext>
    </p:extLst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Colaboração Interinstitucional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cooperação entre órgãos governamentais, organizações não governamentais e a comunidade é fundamental para o sucesso do monitoramento da saúde pública.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6796187"/>
      </p:ext>
    </p:extLst>
  </p:cSld>
  <p:clrMapOvr>
    <a:masterClrMapping/>
  </p:clrMapOvr>
  <p:transition spd="slow"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Considerações Finais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O monitoramento da saúde pública desempenha um papel crucial na prevenção de doenças, promoção da saúde e melhoria da qualidade de vida da população.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7100473"/>
      </p:ext>
    </p:extLst>
  </p:cSld>
  <p:clrMapOvr>
    <a:masterClrMapping/>
  </p:clrMapOvr>
  <p:transition spd="slow">
    <p:randomBar dir="vert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po de Madeira">
  <a:themeElements>
    <a:clrScheme name="Tipo de Madeira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Tipo de Madeira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ipo de Madeira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TM03090434[[fn=Tipo de Madeira]]</Template>
  <TotalTime>0</TotalTime>
  <Words>175</Words>
  <Application>Microsoft Office PowerPoint</Application>
  <PresentationFormat>Widescreen</PresentationFormat>
  <Paragraphs>15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Georgia</vt:lpstr>
      <vt:lpstr>Trebuchet MS</vt:lpstr>
      <vt:lpstr>Wingdings</vt:lpstr>
      <vt:lpstr>Tipo de Madeira</vt:lpstr>
      <vt:lpstr>Práticas de Monitoramento da Saúde Pública</vt:lpstr>
      <vt:lpstr>Introdução</vt:lpstr>
      <vt:lpstr>Coleta de Dados</vt:lpstr>
      <vt:lpstr>Vigilância Epidemiológica</vt:lpstr>
      <vt:lpstr>Monitoramento de Doenças Crônicas</vt:lpstr>
      <vt:lpstr>Tecnologia na Saúde Pública</vt:lpstr>
      <vt:lpstr>Colaboração Interinstitucional</vt:lpstr>
      <vt:lpstr>Considerações Finais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Práticas de Monitoramento da Saúde Pública</dc:title>
  <dc:creator>Professor</dc:creator>
  <cp:lastModifiedBy>Professor</cp:lastModifiedBy>
  <cp:revision>1</cp:revision>
  <dcterms:created xsi:type="dcterms:W3CDTF">2023-08-21T17:14:37Z</dcterms:created>
  <dcterms:modified xsi:type="dcterms:W3CDTF">2023-08-21T17:14:49Z</dcterms:modified>
</cp:coreProperties>
</file>