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37445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52024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50612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37842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63674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85300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907076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6009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12213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06880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45314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75762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2CF7E36-4D25-4BB0-BCC3-0F8971D43CD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36429132-165B-4502-849D-A074FF8A7A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4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Práticas de Monitoramento da Saúde Pública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5816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monitoramento da saúde pública desempenha um papel crucial na identificação, prevenção e gestão de doenças que afetam a população.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06346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Coleta de Dados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coleta eficaz de dados epidemiológicos e demográficos é essencial para avaliar a saúde da comunidade.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60506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Vigilância Epidemiológica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vigilância epidemiológica envolve o monitoramento contínuo de doenças e a rápida detecção de surtos para uma resposta eficaz.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63608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Monitoramento de Doenças Crônicas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Doenças crônicas exigem monitoramento a longo prazo e intervenções para reduzir fatores de risco e melhorar a qualidade de vida.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73313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Tecnologia na Saúde Pública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uso de tecnologias avançadas, como análise de dados e aplicativos móveis, agiliza a coleta e análise de informações.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18712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Colaboração Interinstitucional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cooperação entre órgãos governamentais, organizações não governamentais e a comunidade é fundamental para o sucesso do monitoramento da saúde pública.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796187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Considerações Finais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monitoramento da saúde pública desempenha um papel crucial na prevenção de doenças, promoção da saúde e melhoria da qualidade de vida da população.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7100473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ipo de Madeir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175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</vt:lpstr>
      <vt:lpstr>Tipo de Madeira</vt:lpstr>
      <vt:lpstr>Práticas de Monitoramento da Saúde Pública</vt:lpstr>
      <vt:lpstr>Introdução</vt:lpstr>
      <vt:lpstr>Coleta de Dados</vt:lpstr>
      <vt:lpstr>Vigilância Epidemiológica</vt:lpstr>
      <vt:lpstr>Monitoramento de Doenças Crônicas</vt:lpstr>
      <vt:lpstr>Tecnologia na Saúde Pública</vt:lpstr>
      <vt:lpstr>Colaboração Interinstitucional</vt:lpstr>
      <vt:lpstr>Considerações Finais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Práticas de Monitoramento da Saúde Pública</dc:title>
  <dc:creator>Professor</dc:creator>
  <cp:lastModifiedBy>Professor</cp:lastModifiedBy>
  <cp:revision>1</cp:revision>
  <dcterms:created xsi:type="dcterms:W3CDTF">2023-08-21T17:14:37Z</dcterms:created>
  <dcterms:modified xsi:type="dcterms:W3CDTF">2023-08-21T17:14:49Z</dcterms:modified>
</cp:coreProperties>
</file>