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624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60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828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9706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47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44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258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6653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53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6204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986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134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  <a:p>
            <a:pPr lvl="4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D8DFDEF-D00F-4FC9-B1DD-FB50B9626BC5}" type="datetimeFigureOut">
              <a:rPr lang="pt-BR" smtClean="0"/>
              <a:t>21/08/2023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939F8-088F-4144-9C01-B69B6BF948DA}" type="slidenum">
              <a:rPr lang="pt-BR" smtClean="0"/>
              <a:t>‹nº›</a:t>
            </a:fld>
            <a:endParaRPr lang="pt-B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254478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smtClean="0"/>
              <a:t>Práticas de Pesquisas Aplicadas à Saúde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Uma visão geral das abordagens de pesquisa na área da saúde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99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Introdução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em saúde desempenha um papel crucial no avanço do conhecimento médico e na melhoria dos cuidados de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01366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Métodos de Pesquisa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Diversos métodos, como ensaios clínicos, estudos observacionais e revisões sistemáticas, são usados para coletar e analisar dados na área da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08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Coleta de Dados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coleta precisa e ética de dados é essencial para obter resultados confiáveis. Isso pode envolver questionários, exames clínicos e análise de registros médicos.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8300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Análise de Dados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Após a coleta, os dados são analisados estatisticamente para identificar padrões, relações e conclusões relevantes para a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381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Ética na Pesquisa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 pesquisa em saúde deve seguir diretrizes éticas rigorosas para garantir a segurança e o respeito pelos participantes e pacientes envolvidos nos estudos.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5584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Impacto na Saúde Pública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descobertas da pesquisa em saúde têm o potencial de influenciar políticas de saúde, práticas clínicas e o bem-estar da população em geral.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76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Conclusão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mtClean="0"/>
              <a:t>As práticas de pesquisa aplicadas à saúde desempenham um papel vital na promoção da qualidade de vida e no avanço dos cuidados de saúde.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9677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2D251F"/>
      </a:dk2>
      <a:lt2>
        <a:srgbClr val="FAE9C5"/>
      </a:lt2>
      <a:accent1>
        <a:srgbClr val="ED3846"/>
      </a:accent1>
      <a:accent2>
        <a:srgbClr val="F87184"/>
      </a:accent2>
      <a:accent3>
        <a:srgbClr val="EC9DA9"/>
      </a:accent3>
      <a:accent4>
        <a:srgbClr val="ECC190"/>
      </a:accent4>
      <a:accent5>
        <a:srgbClr val="FFB268"/>
      </a:accent5>
      <a:accent6>
        <a:srgbClr val="F98657"/>
      </a:accent6>
      <a:hlink>
        <a:srgbClr val="B97669"/>
      </a:hlink>
      <a:folHlink>
        <a:srgbClr val="9E94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BCCF8060-3FCB-4641-B728-8A589529B13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0</TotalTime>
  <Words>203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Práticas de Pesquisas Aplicadas à Saúde</vt:lpstr>
      <vt:lpstr>Introdução</vt:lpstr>
      <vt:lpstr>Métodos de Pesquisa</vt:lpstr>
      <vt:lpstr>Coleta de Dados</vt:lpstr>
      <vt:lpstr>Análise de Dados</vt:lpstr>
      <vt:lpstr>Ética na Pesquisa</vt:lpstr>
      <vt:lpstr>Impacto na Saúde Pública</vt:lpstr>
      <vt:lpstr>Conclusão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Práticas de Pesquisas Aplicadas à Saúde</dc:title>
  <dc:creator>Professor</dc:creator>
  <cp:lastModifiedBy>Professor</cp:lastModifiedBy>
  <cp:revision>1</cp:revision>
  <dcterms:created xsi:type="dcterms:W3CDTF">2023-08-21T16:49:14Z</dcterms:created>
  <dcterms:modified xsi:type="dcterms:W3CDTF">2023-08-21T16:49:41Z</dcterms:modified>
</cp:coreProperties>
</file>