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2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6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28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706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47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446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58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6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0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62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13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D8DFDEF-D00F-4FC9-B1DD-FB50B9626BC5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939F8-088F-4144-9C01-B69B6BF948DA}" type="slidenum">
              <a:rPr lang="pt-BR" smtClean="0"/>
              <a:t>‹nº›</a:t>
            </a:fld>
            <a:endParaRPr lang="pt-B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5447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Práticas de Pesquisas Aplicadas à Saúde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Uma visão geral das abordagens de pesquisa na área da saúde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9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em saúde desempenha um papel crucial no avanço do conhecimento médico e na melhoria dos cuidados de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13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Métodos de Pesquisa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Diversos métodos, como ensaios clínicos, estudos observacionais e revisões sistemáticas, são usados para coletar e analisar dados na área da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08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Coleta de Dados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coleta precisa e ética de dados é essencial para obter resultados confiáveis. Isso pode envolver questionários, exames clínicos e análise de registros médicos.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300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 de Dados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Após a coleta, os dados são analisados estatisticamente para identificar padrões, relações e conclusões relevantes para a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38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Ética na Pesquisa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em saúde deve seguir diretrizes éticas rigorosas para garantir a segurança e o respeito pelos participantes e pacientes envolvidos nos estudos.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58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Impacto na Saúde Pública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descobertas da pesquisa em saúde têm o potencial de influenciar políticas de saúde, práticas clínicas e o bem-estar da população em geral.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7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práticas de pesquisa aplicadas à saúde desempenham um papel vital na promoção da qualidade de vida e no avanço dos cuidados de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677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0</TotalTime>
  <Words>203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Práticas de Pesquisas Aplicadas à Saúde</vt:lpstr>
      <vt:lpstr>Introdução</vt:lpstr>
      <vt:lpstr>Métodos de Pesquisa</vt:lpstr>
      <vt:lpstr>Coleta de Dados</vt:lpstr>
      <vt:lpstr>Análise de Dados</vt:lpstr>
      <vt:lpstr>Ética na Pesquisa</vt:lpstr>
      <vt:lpstr>Impacto na Saúde Pública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Práticas de Pesquisas Aplicadas à Saúde</dc:title>
  <dc:creator>Professor</dc:creator>
  <cp:lastModifiedBy>Professor</cp:lastModifiedBy>
  <cp:revision>1</cp:revision>
  <dcterms:created xsi:type="dcterms:W3CDTF">2023-08-21T16:49:14Z</dcterms:created>
  <dcterms:modified xsi:type="dcterms:W3CDTF">2023-08-21T16:49:41Z</dcterms:modified>
</cp:coreProperties>
</file>