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718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41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49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379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630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4147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4783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577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38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71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41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65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931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62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952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35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21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38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7B074B-6E53-40E3-BAEE-D8438F661951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4C54FE-C23B-4513-AB76-AACD391932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513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Produção Cultural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156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5108" y="14202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produção cultural envolve a criação, organização e divulgação de eventos, obras e manifestações que promovem a expressão artística e a preservação da identidade cultural de uma sociedade.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23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484" y="15872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Os elementos essenciais da produção cultural incluem a seleção de artistas, locais adequados, financiamento, marketing e logística para garantir que o evento cultural seja bem-sucedido.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7434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620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produção cultural desempenha um papel importante na preservação das tradições culturais, no estímulo à criatividade e na promoção do diálogo intercultural, contribuindo para o enriquecimento da sociedade.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733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356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No entanto, a produção cultural também enfrenta desafios como a falta de financiamento, a burocracia, a acessibilidade limitada e a preservação do patrimônio cultural.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352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1484" y="232580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 produção cultural deve abraçar a diversidade cultural, promovendo a inclusão de diferentes grupos étnicos, religiões e perspectivas, garantindo que todos tenham a oportunidade de se expressar.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3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069" y="203566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Alguns exemplos de produção cultural incluem festivais folclóricos, exposições de arte, apresentações teatrais e concertos musicais que celebram a cultura local e global.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900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9069" y="19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Em resumo, a produção cultural desempenha um papel fundamental na promoção da identidade cultural, na criatividade e no intercâmbio cultural, contribuindo para a riqueza da sociedade.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0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208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Produção Cultural</vt:lpstr>
      <vt:lpstr>A produção cultural envolve a criação, organização e divulgação de eventos, obras e manifestações que promovem a expressão artística e a preservação da identidade cultural de uma sociedade.</vt:lpstr>
      <vt:lpstr>Os elementos essenciais da produção cultural incluem a seleção de artistas, locais adequados, financiamento, marketing e logística para garantir que o evento cultural seja bem-sucedido.</vt:lpstr>
      <vt:lpstr>A produção cultural desempenha um papel importante na preservação das tradições culturais, no estímulo à criatividade e na promoção do diálogo intercultural, contribuindo para o enriquecimento da sociedade.</vt:lpstr>
      <vt:lpstr>No entanto, a produção cultural também enfrenta desafios como a falta de financiamento, a burocracia, a acessibilidade limitada e a preservação do patrimônio cultural.</vt:lpstr>
      <vt:lpstr>A produção cultural deve abraçar a diversidade cultural, promovendo a inclusão de diferentes grupos étnicos, religiões e perspectivas, garantindo que todos tenham a oportunidade de se expressar.</vt:lpstr>
      <vt:lpstr>Alguns exemplos de produção cultural incluem festivais folclóricos, exposições de arte, apresentações teatrais e concertos musicais que celebram a cultura local e global.</vt:lpstr>
      <vt:lpstr>Em resumo, a produção cultural desempenha um papel fundamental na promoção da identidade cultural, na criatividade e no intercâmbio cultural, contribuindo para a riqueza da sociedade.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Produção Cultural</dc:title>
  <dc:creator>Professor</dc:creator>
  <cp:lastModifiedBy>Professor</cp:lastModifiedBy>
  <cp:revision>1</cp:revision>
  <dcterms:created xsi:type="dcterms:W3CDTF">2023-08-21T11:22:17Z</dcterms:created>
  <dcterms:modified xsi:type="dcterms:W3CDTF">2023-08-21T11:22:32Z</dcterms:modified>
</cp:coreProperties>
</file>