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826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2988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318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12425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6664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777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7937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926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9458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04147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7477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422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7872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981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508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7494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9720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933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3DE9D6E-F433-4E9C-8039-A1F446775F9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D07E425-E3E3-41A2-ACEB-FD7B455F9D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3761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Produção de Alimentos e Conservação Ambiental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08598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produção de alimentos desempenha um papel crucial na nossa sociedade, mas também impacta o meio ambiente. Nesta apresentação, exploraremos como equilibrar a produção de alimentos com a conservação ambiental.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5388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da Produção de Alimentos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crescimento populacional e a demanda por alimentos colocam pressão sobre os recursos naturais. Uso excessivo de fertilizantes e pesticidas pode causar poluição da água e do solo, resultando em perda de biodiversidade.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5777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Agricultura Sustentável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Agricultura sustentável envolve práticas como rotação de culturas, uso eficiente de recursos hídricos e técnicas orgânicas. Isso ajuda a preservar a fertilidade do solo e reduzir o impacto ambiental.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7676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Conservação da Biodiversidade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preservação de habitats naturais e a criação de áreas de conservação são essenciais para proteger a biodiversidade. Isso garante que as espécies continuem a desempenhar seus papéis nos ecossistemas.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103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Uso Eficiente da Água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produção de alimentos requer grande quantidade de água. Estratégias como irrigação por gotejamento e reciclagem de água ajudam a minimizar o desperdício e a escassez hídrica.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1903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Tecnologia na Produção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Tecnologias como agricultura de precisão e biotecnologia têm o potencial de aumentar a eficiência da produção de alimentos. No entanto, é importante avaliar seus impactos ambientais.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3290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Equilibrar a produção de alimentos com a conservação ambiental é um desafio global. Com práticas sustentáveis e conscientização, podemos garantir que as gerações futuras tenham acesso a alimentos saudáveis sem comprometer o meio ambiente.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3267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ósia">
  <a:themeElements>
    <a:clrScheme name="Ardósia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826F61"/>
      </a:accent1>
      <a:accent2>
        <a:srgbClr val="A19C7F"/>
      </a:accent2>
      <a:accent3>
        <a:srgbClr val="9AA489"/>
      </a:accent3>
      <a:accent4>
        <a:srgbClr val="7C938B"/>
      </a:accent4>
      <a:accent5>
        <a:srgbClr val="7C7D92"/>
      </a:accent5>
      <a:accent6>
        <a:srgbClr val="897376"/>
      </a:accent6>
      <a:hlink>
        <a:srgbClr val="D29B73"/>
      </a:hlink>
      <a:folHlink>
        <a:srgbClr val="F4C5A4"/>
      </a:folHlink>
    </a:clrScheme>
    <a:fontScheme name="Ardósia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ósi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FF747C5C-A8E8-4833-9E55-3D08FE4E48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Ardósia</Template>
  <TotalTime>0</TotalTime>
  <Words>254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Calisto MT</vt:lpstr>
      <vt:lpstr>Trebuchet MS</vt:lpstr>
      <vt:lpstr>Wingdings 2</vt:lpstr>
      <vt:lpstr>Ardósia</vt:lpstr>
      <vt:lpstr>Produção de Alimentos e Conservação Ambiental</vt:lpstr>
      <vt:lpstr>Introdução</vt:lpstr>
      <vt:lpstr>Desafios da Produção de Alimentos</vt:lpstr>
      <vt:lpstr>Agricultura Sustentável</vt:lpstr>
      <vt:lpstr>Conservação da Biodiversidade</vt:lpstr>
      <vt:lpstr>Uso Eficiente da Água</vt:lpstr>
      <vt:lpstr>Tecnologia na Produção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Produção de Alimentos e Conservação Ambiental</dc:title>
  <dc:creator>Professor</dc:creator>
  <cp:lastModifiedBy>Professor</cp:lastModifiedBy>
  <cp:revision>1</cp:revision>
  <dcterms:created xsi:type="dcterms:W3CDTF">2023-08-21T17:22:40Z</dcterms:created>
  <dcterms:modified xsi:type="dcterms:W3CDTF">2023-08-21T17:22:52Z</dcterms:modified>
</cp:coreProperties>
</file>