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5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sldIdLst>
    <p:sldId id="256" r:id="rId5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600A7-1BA1-4A6C-B89F-3BFDF4E67060}" v="13" dt="2023-08-23T02:54:53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3" Type="http://schemas.microsoft.com/office/2018/10/relationships/authors" Target="authors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" Type="http://schemas.openxmlformats.org/officeDocument/2006/relationships/customXml" Target="../customXml/item2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AE46C21D-EBB5-4F3D-B06D-16677718931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1DFFEA26-EB1D-498C-95CD-1ECE586790A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539842EE-D56F-4F18-94E7-094CEF23F90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45B08281-154C-4FEF-A6DF-18BA3AC0F37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04D857D4-BD7E-4A06-844B-AAD504F1114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916AFA50-87A4-4E99-B112-8C6B1DFB84B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6B3905CA-BF0F-4A1B-AA0D-85E42F5D5A85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D3DA9A77-60C0-4BB8-898D-2828EE4073AD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C1F30CD5-42B1-4614-9F46-5D29928CC2D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E6020E3-D95B-4E55-964F-4B1A98BDAA6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FC9A72C8-1C87-42EF-8A11-BF6DFA19ED8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t>Programação com Python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/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Comunidade e Recursos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Comunidade Python global e como se envolver.</a:t>
            </a:r>
          </a:p>
          <a:p>
            <a:pPr/>
            <a:r>
              <a:t>Recursos para aprender Python: cursos, tutoriais, documentação.</a:t>
            </a:r>
          </a:p>
          <a:p>
            <a:pPr/>
            <a:r>
              <a:t>Contribuindo para projetos de código aberto em Python.</a:t>
            </a:r>
          </a:p>
          <a:p>
            <a:p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Resumo da versatilidade e potencial do Python.</a:t>
            </a:r>
          </a:p>
          <a:p>
            <a:pPr/>
            <a:r>
              <a:t>Encorajamento para começar a programar com Python.</a:t>
            </a:r>
          </a:p>
          <a:p>
            <a:pPr/>
            <a:r>
              <a:t>Futuro da programação com Python e novas possibilidades.</a:t>
            </a:r>
          </a:p>
          <a:p>
            <a:p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ao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O que é Python e por que é popular.</a:t>
            </a:r>
          </a:p>
          <a:p>
            <a:pPr/>
            <a:r>
              <a:t>Breve histórico da linguagem.</a:t>
            </a:r>
          </a:p>
          <a:p>
            <a:pPr/>
            <a:r>
              <a:t>Características principais do Python.</a:t>
            </a:r>
          </a:p>
          <a:p>
            <a:p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Fundamentos de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Sintaxe básica de Python.</a:t>
            </a:r>
          </a:p>
          <a:p>
            <a:pPr/>
            <a:r>
              <a:t>Tipos de dados e variáveis.</a:t>
            </a:r>
          </a:p>
          <a:p>
            <a:pPr/>
            <a:r>
              <a:t>Estruturas de controle: if, for, while.</a:t>
            </a:r>
          </a:p>
          <a:p>
            <a:p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Funções e Módulos em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Definindo e chamando funções.</a:t>
            </a:r>
          </a:p>
          <a:p>
            <a:pPr/>
            <a:r>
              <a:t>Importação e uso de módulos.</a:t>
            </a:r>
          </a:p>
          <a:p>
            <a:pPr/>
            <a:r>
              <a:t>Pacotes populares como NumPy, Pandas, Matplotlib.</a:t>
            </a:r>
          </a:p>
          <a:p>
            <a:p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Programação Orientada a Objetos (POO)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Conceitos de POO em Python: classes e objetos.</a:t>
            </a:r>
          </a:p>
          <a:p>
            <a:pPr/>
            <a:r>
              <a:t>Herança, encapsulamento e polimorfismo.</a:t>
            </a:r>
          </a:p>
          <a:p>
            <a:pPr/>
            <a:r>
              <a:t>Exemplos práticos de POO em Python.</a:t>
            </a:r>
          </a:p>
          <a:p>
            <a:p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Desenvolvimento Web com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Frameworks de web como Django e Flask.</a:t>
            </a:r>
          </a:p>
          <a:p>
            <a:pPr/>
            <a:r>
              <a:t>Criação de aplicações web com Python.</a:t>
            </a:r>
          </a:p>
          <a:p>
            <a:pPr/>
            <a:r>
              <a:t>Exemplos de sites construídos com Python.</a:t>
            </a:r>
          </a:p>
          <a:p>
            <a:p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Análise de Dados e Ciência de Dados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Python na análise de dados e ciência de dados.</a:t>
            </a:r>
          </a:p>
          <a:p>
            <a:pPr/>
            <a:r>
              <a:t>Bibliotecas como Pandas, NumPy, e Scikit-learn.</a:t>
            </a:r>
          </a:p>
          <a:p>
            <a:pPr/>
            <a:r>
              <a:t>Visualização de dados com Matplotlib e Seaborn.</a:t>
            </a:r>
          </a:p>
          <a:p>
            <a:p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Inteligência Artificial e Machine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Bibliotecas de IA e Machine Learning como TensorFlow e PyTorch.</a:t>
            </a:r>
          </a:p>
          <a:p>
            <a:pPr/>
            <a:r>
              <a:t>Exemplos de aplicação de Python em IA.</a:t>
            </a:r>
          </a:p>
          <a:p>
            <a:pPr/>
            <a:r>
              <a:t>Tendências e o futuro da IA com Python.</a:t>
            </a:r>
          </a:p>
          <a:p>
            <a:p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Automação e Scripting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Automatizando tarefas com Python.</a:t>
            </a:r>
          </a:p>
          <a:p>
            <a:pPr/>
            <a:r>
              <a:t>Scripts para automação de processos.</a:t>
            </a:r>
          </a:p>
          <a:p>
            <a:pPr/>
            <a:r>
              <a:t>Exemplos práticos de automação.</a:t>
            </a:r>
          </a:p>
          <a:p>
            <a:p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1176D5-513E-4E73-98C9-4CEA832F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0</TotalTime>
  <Words>422</Words>
  <Application>Microsoft Office PowerPoint</Application>
  <PresentationFormat>Widescreen</PresentationFormat>
  <Paragraphs>142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Presentation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2021-09-06T16:30:14Z</dcterms:created>
  <dcterms:modified xsi:type="dcterms:W3CDTF">2023-08-23T02:54:53Z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