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Programação com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Comunidade e Recursos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Comunidade Python global e como se envolver.</a:t>
            </a:r>
          </a:p>
          <a:p>
            <a:pPr/>
            <a:r>
              <a:t>Recursos para aprender Python: cursos, tutoriais, documentação.</a:t>
            </a:r>
          </a:p>
          <a:p>
            <a:pPr/>
            <a:r>
              <a:t>Contribuindo para projetos de código aberto em Python.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Resumo da versatilidade e potencial do Python.</a:t>
            </a:r>
          </a:p>
          <a:p>
            <a:pPr/>
            <a:r>
              <a:t>Encorajamento para começar a programar com Python.</a:t>
            </a:r>
          </a:p>
          <a:p>
            <a:pPr/>
            <a:r>
              <a:t>Futuro da programação com Python e novas possibilidades.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ao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O que é Python e por que é popular.</a:t>
            </a:r>
          </a:p>
          <a:p>
            <a:pPr/>
            <a:r>
              <a:t>Breve histórico da linguagem.</a:t>
            </a:r>
          </a:p>
          <a:p>
            <a:pPr/>
            <a:r>
              <a:t>Características principais do Python.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Fundamentos de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Sintaxe básica de Python.</a:t>
            </a:r>
          </a:p>
          <a:p>
            <a:pPr/>
            <a:r>
              <a:t>Tipos de dados e variáveis.</a:t>
            </a:r>
          </a:p>
          <a:p>
            <a:pPr/>
            <a:r>
              <a:t>Estruturas de controle: if, for, while.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Funções e Módulos em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Definindo e chamando funções.</a:t>
            </a:r>
          </a:p>
          <a:p>
            <a:pPr/>
            <a:r>
              <a:t>Importação e uso de módulos.</a:t>
            </a:r>
          </a:p>
          <a:p>
            <a:pPr/>
            <a:r>
              <a:t>Pacotes populares como NumPy, Pandas, Matplotlib.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Programação Orientada a Objetos (POO)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Conceitos de POO em Python: classes e objetos.</a:t>
            </a:r>
          </a:p>
          <a:p>
            <a:pPr/>
            <a:r>
              <a:t>Herança, encapsulamento e polimorfismo.</a:t>
            </a:r>
          </a:p>
          <a:p>
            <a:pPr/>
            <a:r>
              <a:t>Exemplos práticos de POO em Python.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Desenvolvimento Web com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Frameworks de web como Django e Flask.</a:t>
            </a:r>
          </a:p>
          <a:p>
            <a:pPr/>
            <a:r>
              <a:t>Criação de aplicações web com Python.</a:t>
            </a:r>
          </a:p>
          <a:p>
            <a:pPr/>
            <a:r>
              <a:t>Exemplos de sites construídos com Python.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Análise de Dados e Ciência de Dados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Python na análise de dados e ciência de dados.</a:t>
            </a:r>
          </a:p>
          <a:p>
            <a:pPr/>
            <a:r>
              <a:t>Bibliotecas como Pandas, NumPy, e Scikit-learn.</a:t>
            </a:r>
          </a:p>
          <a:p>
            <a:pPr/>
            <a:r>
              <a:t>Visualização de dados com Matplotlib e Seaborn.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Inteligência Artificial e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Bibliotecas de IA e Machine Learning como TensorFlow e PyTorch.</a:t>
            </a:r>
          </a:p>
          <a:p>
            <a:pPr/>
            <a:r>
              <a:t>Exemplos de aplicação de Python em IA.</a:t>
            </a:r>
          </a:p>
          <a:p>
            <a:pPr/>
            <a:r>
              <a:t>Tendências e o futuro da IA com Python.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Automação e 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Automatizando tarefas com Python.</a:t>
            </a:r>
          </a:p>
          <a:p>
            <a:pPr/>
            <a:r>
              <a:t>Scripts para automação de processos.</a:t>
            </a:r>
          </a:p>
          <a:p>
            <a:pPr/>
            <a:r>
              <a:t>Exemplos práticos de automação.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