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Oval 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Oval 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76279" y="1792223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/>
                </a:solidFill>
              </a:defRPr>
            </a:lvl1pPr>
          </a:lstStyle>
          <a:p>
            <a:fld id="{4479FF13-E33A-4195-B08E-5D202E8D68D6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63575" y="3226820"/>
            <a:ext cx="3859795" cy="304801"/>
          </a:xfrm>
        </p:spPr>
        <p:txBody>
          <a:bodyPr anchor="b"/>
          <a:lstStyle>
            <a:lvl1pPr>
              <a:defRPr b="0" i="0">
                <a:solidFill>
                  <a:schemeClr val="bg1"/>
                </a:solidFill>
              </a:defRPr>
            </a:lvl1pPr>
          </a:lstStyle>
          <a:p>
            <a:endParaRPr lang="pt-BR"/>
          </a:p>
        </p:txBody>
      </p:sp>
      <p:sp>
        <p:nvSpPr>
          <p:cNvPr id="17" name="Rectangle 16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/>
            </a:lvl1pPr>
          </a:lstStyle>
          <a:p>
            <a:fld id="{D7F2A69A-C55F-4777-8788-526C4DB457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3426952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to Panorâmica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965945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6" y="5532683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9FF13-E33A-4195-B08E-5D202E8D68D6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3" name="Rectangle 12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2A69A-C55F-4777-8788-526C4DB457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1697118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3416"/>
            <a:ext cx="8825659" cy="1379755"/>
          </a:xfrm>
        </p:spPr>
        <p:txBody>
          <a:bodyPr anchor="ctr"/>
          <a:lstStyle>
            <a:lvl1pPr>
              <a:defRPr sz="4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9FF13-E33A-4195-B08E-5D202E8D68D6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3" name="Rectangle 12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2A69A-C55F-4777-8788-526C4DB457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2839894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6" name="Rectangle 1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1" name="TextBox 10"/>
          <p:cNvSpPr txBox="1"/>
          <p:nvPr/>
        </p:nvSpPr>
        <p:spPr bwMode="gray">
          <a:xfrm>
            <a:off x="898295" y="603589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705137" y="2613787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980517"/>
            <a:ext cx="8460983" cy="2705034"/>
          </a:xfrm>
        </p:spPr>
        <p:txBody>
          <a:bodyPr anchor="ctr"/>
          <a:lstStyle>
            <a:lvl1pPr>
              <a:defRPr sz="4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86515"/>
            <a:ext cx="7725772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14393"/>
            <a:ext cx="8825659" cy="1012664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9FF13-E33A-4195-B08E-5D202E8D68D6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4" name="Rectangle 23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2A69A-C55F-4777-8788-526C4DB457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5520621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2404477"/>
            <a:ext cx="8825659" cy="178870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38587" y="5024967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9FF13-E33A-4195-B08E-5D202E8D68D6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2" name="Rectangle 11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2A69A-C55F-4777-8788-526C4DB457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4399505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Placeholder 1"/>
          <p:cNvSpPr>
            <a:spLocks noGrp="1"/>
          </p:cNvSpPr>
          <p:nvPr>
            <p:ph type="title"/>
          </p:nvPr>
        </p:nvSpPr>
        <p:spPr>
          <a:xfrm>
            <a:off x="1154954" y="947920"/>
            <a:ext cx="8761413" cy="7284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10999"/>
            <a:ext cx="312916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87261"/>
            <a:ext cx="3129168" cy="283979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10999"/>
            <a:ext cx="31453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87261"/>
            <a:ext cx="3145380" cy="283979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1" y="2603500"/>
            <a:ext cx="3157448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87261"/>
            <a:ext cx="3161029" cy="2839794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9FF13-E33A-4195-B08E-5D202E8D68D6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2A69A-C55F-4777-8788-526C4DB457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0127300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 de Imag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>
            <a:lvl1pPr>
              <a:defRPr sz="36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20744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11246"/>
            <a:ext cx="2691242" cy="1583764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3" y="5109107"/>
            <a:ext cx="3020745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5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42840"/>
            <a:ext cx="2691242" cy="155217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09107"/>
            <a:ext cx="3050438" cy="92140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4" y="4532845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18992"/>
            <a:ext cx="2691242" cy="1576018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4" y="5109107"/>
            <a:ext cx="3054127" cy="89634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cxnSp>
        <p:nvCxnSpPr>
          <p:cNvPr id="21" name="Straight Connector 20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9FF13-E33A-4195-B08E-5D202E8D68D6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2A69A-C55F-4777-8788-526C4DB457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9591219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1154954" y="947920"/>
            <a:ext cx="8761413" cy="7284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9FF13-E33A-4195-B08E-5D202E8D68D6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2A69A-C55F-4777-8788-526C4DB457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2676505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Rectangle 12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97430"/>
            <a:ext cx="1409965" cy="4729626"/>
          </a:xfrm>
        </p:spPr>
        <p:txBody>
          <a:bodyPr vert="eaVert" anchor="b" anchorCtr="0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97429"/>
            <a:ext cx="6247546" cy="4729627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9FF13-E33A-4195-B08E-5D202E8D68D6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8" name="Rectangle 17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2A69A-C55F-4777-8788-526C4DB457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8387898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ítulo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9FF13-E33A-4195-B08E-5D202E8D68D6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2A69A-C55F-4777-8788-526C4DB457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496703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1154954" y="947920"/>
            <a:ext cx="8761413" cy="7284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9FF13-E33A-4195-B08E-5D202E8D68D6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2A69A-C55F-4777-8788-526C4DB457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6883178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7644"/>
            <a:ext cx="4351023" cy="2283823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9FF13-E33A-4195-B08E-5D202E8D68D6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5" name="Rectangle 14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2A69A-C55F-4777-8788-526C4DB457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3128435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1368" y="2603500"/>
            <a:ext cx="4828744" cy="3416301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1" y="2603500"/>
            <a:ext cx="4825159" cy="3377705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9FF13-E33A-4195-B08E-5D202E8D68D6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2A69A-C55F-4777-8788-526C4DB457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8900653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36063"/>
            <a:ext cx="48251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212326"/>
            <a:ext cx="4825158" cy="2807476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1" y="2603499"/>
            <a:ext cx="4825160" cy="60882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212327"/>
            <a:ext cx="4825159" cy="2807474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9FF13-E33A-4195-B08E-5D202E8D68D6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2A69A-C55F-4777-8788-526C4DB457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5708853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9FF13-E33A-4195-B08E-5D202E8D68D6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2A69A-C55F-4777-8788-526C4DB457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0717342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9FF13-E33A-4195-B08E-5D202E8D68D6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Rectangle 5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2A69A-C55F-4777-8788-526C4DB457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0358489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5" cy="4572000"/>
          </a:xfrm>
        </p:spPr>
        <p:txBody>
          <a:bodyPr anchor="ctr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9FF13-E33A-4195-B08E-5D202E8D68D6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5" name="Rectangle 14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2A69A-C55F-4777-8788-526C4DB457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0285647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59" cy="173566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2" y="1143000"/>
            <a:ext cx="3227192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9FF13-E33A-4195-B08E-5D202E8D68D6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5" name="Rectangle 14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2A69A-C55F-4777-8788-526C4DB457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0847274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0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Oval 40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9" name="Oval 3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8" name="Oval 3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9" name="Oval 48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6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47920"/>
            <a:ext cx="8761413" cy="7284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9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0938" y="6394407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4479FF13-E33A-4195-B08E-5D202E8D68D6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20" name="Rectangle 19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7F2A69A-C55F-4777-8788-526C4DB457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79544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  <p:sldLayoutId id="2147483692" r:id="rId12"/>
    <p:sldLayoutId id="2147483693" r:id="rId13"/>
    <p:sldLayoutId id="2147483694" r:id="rId14"/>
    <p:sldLayoutId id="2147483695" r:id="rId15"/>
    <p:sldLayoutId id="2147483696" r:id="rId16"/>
    <p:sldLayoutId id="2147483697" r:id="rId17"/>
    <p:sldLayoutId id="2147483698" r:id="rId18"/>
  </p:sldLayoutIdLst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smtClean="0"/>
              <a:t>Projetos Arquitetônicos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344434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Introdução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mtClean="0"/>
              <a:t>Os projetos arquitetônicos desempenham um papel fundamental na criação de espaços funcionais e esteticamente agradáveis. Eles combinam criatividade, funcionalidade e tecnologia para transformar ideias em realidade.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9077559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Fases do Projeto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mtClean="0"/>
              <a:t>Um projeto arquitetônico passa por várias fases, incluindo o levantamento de requisitos, concepção, desenvolvimento, aprovações regulatórias e construção. Cada fase é crucial para garantir a qualidade do resultado final.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3584914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Design e Estilo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mtClean="0"/>
              <a:t>O design arquitetônico envolve a criação de layouts, seleção de materiais, cores e estilos. Ele reflete a personalidade do arquiteto e atende às necessidades do cliente, resultando em espaços visualmente atraentes e funcionais.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13249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Sustentabilidade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mtClean="0"/>
              <a:t>A preocupação com a sustentabilidade está cada vez mais presente nos projetos arquitetônicos. Uso eficiente de energia, materiais reciclados e integração com o meio ambiente são aspectos importantes para reduzir o impacto ambiental.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2321840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Tecnologia e Inovação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mtClean="0"/>
              <a:t>A tecnologia desempenha um papel crucial na arquitetura moderna. Modelagem 3D, simulações de iluminação e software de desenho assistido por computador permitem aos arquitetos criar projetos mais precisos e impactantes.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1977848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Colaboração e Comunicação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mtClean="0"/>
              <a:t>A colaboração entre arquitetos, engenheiros e clientes é essencial. Comunicar ideias de forma clara e eficaz ajuda a garantir que o projeto atenda às expectativas e seja concluído dentro do prazo e orçamento.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0907465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Conclusão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mtClean="0"/>
              <a:t>Os projetos arquitetônicos são mais do que simplesmente estruturas físicas. Eles moldam nosso ambiente construído, influenciam nossa qualidade de vida e deixam uma marca duradoura na paisagem urbana.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1231772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Íon - Sala da Diretoria">
  <a:themeElements>
    <a:clrScheme name="Íon - Sala da Diretoria">
      <a:dk1>
        <a:sysClr val="windowText" lastClr="000000"/>
      </a:dk1>
      <a:lt1>
        <a:sysClr val="window" lastClr="FFFFFF"/>
      </a:lt1>
      <a:dk2>
        <a:srgbClr val="EE5818"/>
      </a:dk2>
      <a:lt2>
        <a:srgbClr val="EBEBEB"/>
      </a:lt2>
      <a:accent1>
        <a:srgbClr val="F5A408"/>
      </a:accent1>
      <a:accent2>
        <a:srgbClr val="FA731A"/>
      </a:accent2>
      <a:accent3>
        <a:srgbClr val="AB9281"/>
      </a:accent3>
      <a:accent4>
        <a:srgbClr val="A18CD0"/>
      </a:accent4>
      <a:accent5>
        <a:srgbClr val="8EBBD2"/>
      </a:accent5>
      <a:accent6>
        <a:srgbClr val="ACC995"/>
      </a:accent6>
      <a:hlink>
        <a:srgbClr val="FAC96A"/>
      </a:hlink>
      <a:folHlink>
        <a:srgbClr val="FCDB9B"/>
      </a:folHlink>
    </a:clrScheme>
    <a:fontScheme name="Íon - Sala da Diretoria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Íon - Sala da Diretoria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04000"/>
                <a:satMod val="128000"/>
                <a:lumMod val="10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68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2000"/>
                <a:hueMod val="42000"/>
                <a:satMod val="124000"/>
                <a:lumMod val="62000"/>
              </a:schemeClr>
              <a:schemeClr val="phClr">
                <a:tint val="96000"/>
                <a:satMod val="13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F1C4790-FE3C-4020-8CA7-00621DA7BBB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0</TotalTime>
  <Words>255</Words>
  <Application>Microsoft Office PowerPoint</Application>
  <PresentationFormat>Widescreen</PresentationFormat>
  <Paragraphs>15</Paragraphs>
  <Slides>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2" baseType="lpstr">
      <vt:lpstr>Arial</vt:lpstr>
      <vt:lpstr>Century Gothic</vt:lpstr>
      <vt:lpstr>Wingdings 3</vt:lpstr>
      <vt:lpstr>Íon - Sala da Diretoria</vt:lpstr>
      <vt:lpstr>Projetos Arquitetônicos</vt:lpstr>
      <vt:lpstr>Introdução</vt:lpstr>
      <vt:lpstr>Fases do Projeto</vt:lpstr>
      <vt:lpstr>Design e Estilo</vt:lpstr>
      <vt:lpstr>Sustentabilidade</vt:lpstr>
      <vt:lpstr>Tecnologia e Inovação</vt:lpstr>
      <vt:lpstr>Colaboração e Comunicação</vt:lpstr>
      <vt:lpstr>Conclusão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Projetos Arquitetônicos</dc:title>
  <dc:creator>Professor</dc:creator>
  <cp:lastModifiedBy>Professor</cp:lastModifiedBy>
  <cp:revision>1</cp:revision>
  <dcterms:created xsi:type="dcterms:W3CDTF">2023-08-21T11:43:14Z</dcterms:created>
  <dcterms:modified xsi:type="dcterms:W3CDTF">2023-08-21T11:43:30Z</dcterms:modified>
</cp:coreProperties>
</file>