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4479FF13-E33A-4195-B08E-5D202E8D68D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pt-BR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7F2A69A-C55F-4777-8788-526C4DB457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42695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FF13-E33A-4195-B08E-5D202E8D68D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A69A-C55F-4777-8788-526C4DB457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69711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FF13-E33A-4195-B08E-5D202E8D68D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A69A-C55F-4777-8788-526C4DB457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83989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FF13-E33A-4195-B08E-5D202E8D68D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A69A-C55F-4777-8788-526C4DB457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52062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FF13-E33A-4195-B08E-5D202E8D68D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A69A-C55F-4777-8788-526C4DB457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39950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FF13-E33A-4195-B08E-5D202E8D68D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A69A-C55F-4777-8788-526C4DB457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12730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FF13-E33A-4195-B08E-5D202E8D68D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A69A-C55F-4777-8788-526C4DB457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59121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FF13-E33A-4195-B08E-5D202E8D68D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A69A-C55F-4777-8788-526C4DB457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67650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FF13-E33A-4195-B08E-5D202E8D68D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A69A-C55F-4777-8788-526C4DB457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38789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FF13-E33A-4195-B08E-5D202E8D68D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A69A-C55F-4777-8788-526C4DB457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9670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FF13-E33A-4195-B08E-5D202E8D68D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A69A-C55F-4777-8788-526C4DB457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88317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FF13-E33A-4195-B08E-5D202E8D68D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A69A-C55F-4777-8788-526C4DB457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2843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FF13-E33A-4195-B08E-5D202E8D68D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A69A-C55F-4777-8788-526C4DB457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90065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FF13-E33A-4195-B08E-5D202E8D68D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A69A-C55F-4777-8788-526C4DB457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0885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FF13-E33A-4195-B08E-5D202E8D68D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A69A-C55F-4777-8788-526C4DB457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1734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FF13-E33A-4195-B08E-5D202E8D68D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A69A-C55F-4777-8788-526C4DB457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35848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FF13-E33A-4195-B08E-5D202E8D68D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A69A-C55F-4777-8788-526C4DB457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28564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FF13-E33A-4195-B08E-5D202E8D68D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A69A-C55F-4777-8788-526C4DB457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84727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479FF13-E33A-4195-B08E-5D202E8D68D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7F2A69A-C55F-4777-8788-526C4DB457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954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Projetos Arquitetônicos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4443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Introdução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Os projetos arquitetônicos desempenham um papel fundamental na criação de espaços funcionais e esteticamente agradáveis. Eles combinam criatividade, funcionalidade e tecnologia para transformar ideias em realidade.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07755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Fases do Projeto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Um projeto arquitetônico passa por várias fases, incluindo o levantamento de requisitos, concepção, desenvolvimento, aprovações regulatórias e construção. Cada fase é crucial para garantir a qualidade do resultado final.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58491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Design e Estilo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O design arquitetônico envolve a criação de layouts, seleção de materiais, cores e estilos. Ele reflete a personalidade do arquiteto e atende às necessidades do cliente, resultando em espaços visualmente atraentes e funcionais.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324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Sustentabilidade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preocupação com a sustentabilidade está cada vez mais presente nos projetos arquitetônicos. Uso eficiente de energia, materiais reciclados e integração com o meio ambiente são aspectos importantes para reduzir o impacto ambiental.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32184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Tecnologia e Inovação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tecnologia desempenha um papel crucial na arquitetura moderna. Modelagem 3D, simulações de iluminação e software de desenho assistido por computador permitem aos arquitetos criar projetos mais precisos e impactantes.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97784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Colaboração e Comunicação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colaboração entre arquitetos, engenheiros e clientes é essencial. Comunicar ideias de forma clara e eficaz ajuda a garantir que o projeto atenda às expectativas e seja concluído dentro do prazo e orçamento.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90746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Conclusão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Os projetos arquitetônicos são mais do que simplesmente estruturas físicas. Eles moldam nosso ambiente construído, influenciam nossa qualidade de vida e deixam uma marca duradoura na paisagem urbana.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23177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 - Sala da Diretoria">
  <a:themeElements>
    <a:clrScheme name="Íon - Sala da Diretoria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Íon - Sala da Diretoria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 - Sala da Diretoria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255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Íon - Sala da Diretoria</vt:lpstr>
      <vt:lpstr>Projetos Arquitetônicos</vt:lpstr>
      <vt:lpstr>Introdução</vt:lpstr>
      <vt:lpstr>Fases do Projeto</vt:lpstr>
      <vt:lpstr>Design e Estilo</vt:lpstr>
      <vt:lpstr>Sustentabilidade</vt:lpstr>
      <vt:lpstr>Tecnologia e Inovação</vt:lpstr>
      <vt:lpstr>Colaboração e Comunicação</vt:lpstr>
      <vt:lpstr>Conclusão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Projetos Arquitetônicos</dc:title>
  <dc:creator>Professor</dc:creator>
  <cp:lastModifiedBy>Professor</cp:lastModifiedBy>
  <cp:revision>1</cp:revision>
  <dcterms:created xsi:type="dcterms:W3CDTF">2023-08-21T11:43:14Z</dcterms:created>
  <dcterms:modified xsi:type="dcterms:W3CDTF">2023-08-21T11:43:30Z</dcterms:modified>
</cp:coreProperties>
</file>