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A7A42181-25F8-4280-BC39-453921F90BAC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C8DD598C-3923-4F67-BAAF-E19A457A41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53143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2181-25F8-4280-BC39-453921F90BAC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D598C-3923-4F67-BAAF-E19A457A41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52381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7A42181-25F8-4280-BC39-453921F90BAC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8DD598C-3923-4F67-BAAF-E19A457A41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5732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7A42181-25F8-4280-BC39-453921F90BAC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8DD598C-3923-4F67-BAAF-E19A457A41E8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87237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7A42181-25F8-4280-BC39-453921F90BAC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8DD598C-3923-4F67-BAAF-E19A457A41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5848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2181-25F8-4280-BC39-453921F90BAC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D598C-3923-4F67-BAAF-E19A457A41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54703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2181-25F8-4280-BC39-453921F90BAC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D598C-3923-4F67-BAAF-E19A457A41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70341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2181-25F8-4280-BC39-453921F90BAC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D598C-3923-4F67-BAAF-E19A457A41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87852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7A42181-25F8-4280-BC39-453921F90BAC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8DD598C-3923-4F67-BAAF-E19A457A41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4522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2181-25F8-4280-BC39-453921F90BAC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D598C-3923-4F67-BAAF-E19A457A41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72426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2181-25F8-4280-BC39-453921F90BAC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D598C-3923-4F67-BAAF-E19A457A41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79471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7A42181-25F8-4280-BC39-453921F90BAC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8DD598C-3923-4F67-BAAF-E19A457A41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11299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2181-25F8-4280-BC39-453921F90BAC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D598C-3923-4F67-BAAF-E19A457A41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57079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2181-25F8-4280-BC39-453921F90BAC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D598C-3923-4F67-BAAF-E19A457A41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30091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2181-25F8-4280-BC39-453921F90BAC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D598C-3923-4F67-BAAF-E19A457A41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21840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2181-25F8-4280-BC39-453921F90BAC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D598C-3923-4F67-BAAF-E19A457A41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30554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2181-25F8-4280-BC39-453921F90BAC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D598C-3923-4F67-BAAF-E19A457A41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27439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2181-25F8-4280-BC39-453921F90BAC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D598C-3923-4F67-BAAF-E19A457A41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47569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42181-25F8-4280-BC39-453921F90BAC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D598C-3923-4F67-BAAF-E19A457A41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78470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Química do Corpo Humano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59455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Introdução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química desempenha um papel fundamental no funcionamento do corpo humano. Muitos processos biológicos dependem de reações químicas precisas para ocorrerem.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53885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Importância da Água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água é uma molécula essencial para a vida. Ela participa de diversas reações químicas, atua como solvente universal e regula a temperatura corporal.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82205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Papel dos Carboidratos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Os carboidratos são fontes de energia para o corpo humano. Monossacarídeos, dissacarídeos e polissacarídeos são importantes para o metabolismo.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90343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Função das Proteínas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As proteínas são moléculas complexas compostas por aminoácidos. Elas desempenham papéis estruturais, enzimáticos, de transporte e de defesa no corpo humano.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34507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Papel dos Lipídios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Os lipídios são importantes para o armazenamento de energia, isolamento térmico e composição das membranas celulares. Incluem gorduras, óleos e fosfolipídios.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07984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Importância das Vitaminas e Minerais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Vitaminas e minerais são micronutrientes essenciais para diversas reações químicas no corpo. Eles desempenham papéis cruciais na saúde e no funcionamento celular.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1473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Considerações Finais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compreensão da química do corpo humano é fundamental para a saúde e o bem-estar. A interação complexa entre moléculas e reações químicas sustenta nossa vida cotidiana.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51663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rilha de Vapor">
  <a:themeElements>
    <a:clrScheme name="Trilha de Vapor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Trilha de Vapor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ilha de Vapor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TM04033937[[fn=Trilha de Vapor]]</Template>
  <TotalTime>0</TotalTime>
  <Words>199</Words>
  <Application>Microsoft Office PowerPoint</Application>
  <PresentationFormat>Widescreen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Trilha de Vapor</vt:lpstr>
      <vt:lpstr>Química do Corpo Humano</vt:lpstr>
      <vt:lpstr>Introdução</vt:lpstr>
      <vt:lpstr>Importância da Água</vt:lpstr>
      <vt:lpstr>Papel dos Carboidratos</vt:lpstr>
      <vt:lpstr>Função das Proteínas</vt:lpstr>
      <vt:lpstr>Papel dos Lipídios</vt:lpstr>
      <vt:lpstr>Importância das Vitaminas e Minerais</vt:lpstr>
      <vt:lpstr>Considerações Finais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Química do Corpo Humano</dc:title>
  <dc:creator>Professor</dc:creator>
  <cp:lastModifiedBy>Professor</cp:lastModifiedBy>
  <cp:revision>1</cp:revision>
  <dcterms:created xsi:type="dcterms:W3CDTF">2023-08-21T17:09:05Z</dcterms:created>
  <dcterms:modified xsi:type="dcterms:W3CDTF">2023-08-21T17:09:16Z</dcterms:modified>
</cp:coreProperties>
</file>