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105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27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703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444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985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463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652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880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534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645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874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19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196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95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48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266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269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99E2A-0F3D-4EA0-9EBF-6D365FC407E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2E327B-FF8B-4727-B8E2-215643595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4021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Releitura de Obras Artísticas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87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(re)leitura de obras artísticas é um processo que envolve interpretar, reinterpretar e dar novos significados a criações visuais ao longo do tempo.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955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da (Re)leitura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(re)leitura de obras artísticas permite explorar diferentes perspectivas, contextos históricos e culturais, enriquecendo nosso entendimento das obras e promovendo diálogo entre gerações de espectadores.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044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(Re)leitura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Artistas contemporâneos frequentemente reinterpretam obras clássicas, inserindo elementos modernos e questionando conceitos tradicionais. Isso gera reflexões sobre a evolução da arte e da sociedade.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864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Técnicas de (Re)leitura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Diversas técnicas são usadas na (re)leitura, como a apropriação, paródia, remix e desconstrução. Essas abordagens oferecem maneiras únicas de reinterpretar obras existentes.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901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e Controvérsias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(re)leitura pode levantar questões éticas, especialmente quando envolve obras protegidas por direitos autorais. Além disso, a interpretação subjetiva pode gerar debates sobre o verdadeiro significado da obra.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20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Impacto Cultural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(re)leitura contribui para a vitalidade cultural, inspirando novas gerações de artistas a explorar suas influências e criar obras que dialoguem com o passado e o presente.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596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Considerações Finais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(re)leitura de obras artísticas é uma prática enriquecedora que nos conecta com a história da arte e nos desafia a explorar a criatividade e os significados em constante evolução.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3963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229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Releitura de Obras Artísticas</vt:lpstr>
      <vt:lpstr>Introdução</vt:lpstr>
      <vt:lpstr>Importância da (Re)leitura</vt:lpstr>
      <vt:lpstr>Exemplos de (Re)leitura</vt:lpstr>
      <vt:lpstr>Técnicas de (Re)leitura</vt:lpstr>
      <vt:lpstr>Desafios e Controvérsias</vt:lpstr>
      <vt:lpstr>Impacto Cultural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Releitura de Obras Artísticas</dc:title>
  <dc:creator>Professor</dc:creator>
  <cp:lastModifiedBy>Professor</cp:lastModifiedBy>
  <cp:revision>1</cp:revision>
  <dcterms:created xsi:type="dcterms:W3CDTF">2023-08-21T11:16:11Z</dcterms:created>
  <dcterms:modified xsi:type="dcterms:W3CDTF">2023-08-21T11:16:24Z</dcterms:modified>
</cp:coreProperties>
</file>