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9E2A-0F3D-4EA0-9EBF-6D365FC407E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02E327B-FF8B-4727-B8E2-215643595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61052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9E2A-0F3D-4EA0-9EBF-6D365FC407E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02E327B-FF8B-4727-B8E2-215643595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27331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9E2A-0F3D-4EA0-9EBF-6D365FC407E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02E327B-FF8B-4727-B8E2-215643595922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37036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9E2A-0F3D-4EA0-9EBF-6D365FC407E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2E327B-FF8B-4727-B8E2-215643595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94448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9E2A-0F3D-4EA0-9EBF-6D365FC407E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2E327B-FF8B-4727-B8E2-215643595922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19852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9E2A-0F3D-4EA0-9EBF-6D365FC407E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2E327B-FF8B-4727-B8E2-215643595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55463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9E2A-0F3D-4EA0-9EBF-6D365FC407E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327B-FF8B-4727-B8E2-215643595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36521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9E2A-0F3D-4EA0-9EBF-6D365FC407E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327B-FF8B-4727-B8E2-215643595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08804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9E2A-0F3D-4EA0-9EBF-6D365FC407E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327B-FF8B-4727-B8E2-215643595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53443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9E2A-0F3D-4EA0-9EBF-6D365FC407E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327B-FF8B-4727-B8E2-215643595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6451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9E2A-0F3D-4EA0-9EBF-6D365FC407E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02E327B-FF8B-4727-B8E2-215643595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68748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9E2A-0F3D-4EA0-9EBF-6D365FC407E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02E327B-FF8B-4727-B8E2-215643595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5191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9E2A-0F3D-4EA0-9EBF-6D365FC407E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02E327B-FF8B-4727-B8E2-215643595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71969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9E2A-0F3D-4EA0-9EBF-6D365FC407E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327B-FF8B-4727-B8E2-215643595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2954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9E2A-0F3D-4EA0-9EBF-6D365FC407E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327B-FF8B-4727-B8E2-215643595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74840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9E2A-0F3D-4EA0-9EBF-6D365FC407E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E327B-FF8B-4727-B8E2-215643595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52664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99E2A-0F3D-4EA0-9EBF-6D365FC407E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02E327B-FF8B-4727-B8E2-215643595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02696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99E2A-0F3D-4EA0-9EBF-6D365FC407E7}" type="datetimeFigureOut">
              <a:rPr lang="pt-BR" smtClean="0"/>
              <a:t>21/08/2023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02E327B-FF8B-4727-B8E2-21564359592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64021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mtClean="0"/>
              <a:t>Releitura de Obras Artísticas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17872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Introdução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(re)leitura de obras artísticas é um processo que envolve interpretar, reinterpretar e dar novos significados a criações visuais ao longo do tempo.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89558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Importância da (Re)leitura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(re)leitura de obras artísticas permite explorar diferentes perspectivas, contextos históricos e culturais, enriquecendo nosso entendimento das obras e promovendo diálogo entre gerações de espectadores.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304451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Exemplos de (Re)leitura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Artistas contemporâneos frequentemente reinterpretam obras clássicas, inserindo elementos modernos e questionando conceitos tradicionais. Isso gera reflexões sobre a evolução da arte e da sociedade.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98640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Técnicas de (Re)leitura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Diversas técnicas são usadas na (re)leitura, como a apropriação, paródia, remix e desconstrução. Essas abordagens oferecem maneiras únicas de reinterpretar obras existentes.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79014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Desafios e Controvérsias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(re)leitura pode levantar questões éticas, especialmente quando envolve obras protegidas por direitos autorais. Além disso, a interpretação subjetiva pode gerar debates sobre o verdadeiro significado da obra.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0209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Impacto Cultural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(re)leitura contribui para a vitalidade cultural, inspirando novas gerações de artistas a explorar suas influências e criar obras que dialoguem com o passado e o presente.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85961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Considerações Finais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 (re)leitura de obras artísticas é uma prática enriquecedora que nos conecta com a história da arte e nos desafia a explorar a criatividade e os significados em constante evolução.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33963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229</Words>
  <Application>Microsoft Office PowerPoint</Application>
  <PresentationFormat>Widescreen</PresentationFormat>
  <Paragraphs>15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Cacho</vt:lpstr>
      <vt:lpstr>Releitura de Obras Artísticas</vt:lpstr>
      <vt:lpstr>Introdução</vt:lpstr>
      <vt:lpstr>Importância da (Re)leitura</vt:lpstr>
      <vt:lpstr>Exemplos de (Re)leitura</vt:lpstr>
      <vt:lpstr>Técnicas de (Re)leitura</vt:lpstr>
      <vt:lpstr>Desafios e Controvérsias</vt:lpstr>
      <vt:lpstr>Impacto Cultural</vt:lpstr>
      <vt:lpstr>Considerações Finais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Releitura de Obras Artísticas</dc:title>
  <dc:creator>Professor</dc:creator>
  <cp:lastModifiedBy>Professor</cp:lastModifiedBy>
  <cp:revision>1</cp:revision>
  <dcterms:created xsi:type="dcterms:W3CDTF">2023-08-21T11:16:11Z</dcterms:created>
  <dcterms:modified xsi:type="dcterms:W3CDTF">2023-08-21T11:16:24Z</dcterms:modified>
</cp:coreProperties>
</file>