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1231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703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450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39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29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20523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08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30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731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1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155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AFBD239-9C19-476D-BFC9-04E0A1786C13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E8D72A4-C6AC-4CA1-9156-CC1167D849A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964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Saúde Coletiva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1863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Saúde Coletiva é uma disciplina que visa entender e promover a saúde da população como um todo. Ela abrange áreas como epidemiologia, promoção da saúde e políticas públicas.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40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Epidemiologia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Epidemiologia estuda a distribuição e determinantes das doenças na população. Ela fornece dados essenciais para o planejamento de estratégias de prevenção e controle.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01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Promoção da Saúde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Promoção da Saúde envolve a criação de condições que permitam às pessoas melhorar seu bem-estar. Isso inclui educação, mudanças comportamentais saudáveis e ambientes favoráveis.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23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Determinantes Sociais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Fatores sociais, econômicos e culturais têm um grande impacto na saúde coletiva. Acesso a cuidados de saúde, educação e condições de trabalho afetam diretamente o bem-estar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3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Políticas Públicas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Políticas Públicas de Saúde desempenham um papel fundamental na promoção da saúde coletiva. Elas envolvem decisões governamentais para melhorar a qualidade de vida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31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Atuais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Atualmente, a saúde coletiva enfrenta desafios como epidemias globais, desigualdades de acesso a serviços de saúde e necessidade de conscientização sobre hábitos saudáveis.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063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Saúde Coletiva desempenha um papel crucial na promoção do bem-estar da sociedade. É essencial trabalharmos juntos para enfrentar os desafios e criar um ambiente saudável para todos.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8371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0</TotalTime>
  <Words>216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Saúde Coletiva</vt:lpstr>
      <vt:lpstr>Introdução</vt:lpstr>
      <vt:lpstr>Epidemiologia</vt:lpstr>
      <vt:lpstr>Promoção da Saúde</vt:lpstr>
      <vt:lpstr>Determinantes Sociais</vt:lpstr>
      <vt:lpstr>Políticas Públicas</vt:lpstr>
      <vt:lpstr>Desafios Atuais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Coletiva</dc:title>
  <dc:creator>Professor</dc:creator>
  <cp:lastModifiedBy>Professor</cp:lastModifiedBy>
  <cp:revision>1</cp:revision>
  <dcterms:created xsi:type="dcterms:W3CDTF">2023-08-21T16:50:26Z</dcterms:created>
  <dcterms:modified xsi:type="dcterms:W3CDTF">2023-08-21T16:50:40Z</dcterms:modified>
</cp:coreProperties>
</file>