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529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64920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0762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37076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3314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88268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1662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3056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2993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27814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1756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57200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0345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05410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5615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97717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39319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9365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2595E-C0C5-4A1B-ABB8-820A2E29FDB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50292-061F-44D3-9DC1-21047FC7D2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9177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Saúde Mental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Cuidando da nossa mente e bem-estar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38170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saúde mental é tão importante quanto a saúde física. Ela engloba nossas emoções, pensamentos e comportamentos, afetando nossa qualidade de vida.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88022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Fatores da Saúde Mental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Fatores como estresse, relacionamentos saudáveis, equilíbrio entre trabalho e lazer, e prática de atividade física contribuem para uma boa saúde mental.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73422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Sinais de Alerta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Mudanças de humor repentinas, isolamento social, dificuldade de concentração e alterações no sono podem indicar problemas de saúde mental.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2986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Auto-Cuidado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Praticar o auto-cuidado regularmente, como meditar, praticar hobbies e estabelecer limites saudáveis, pode fortalecer nossa resiliência mental.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3131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Importância de Buscar Ajuda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Não hesite em buscar ajuda profissional se estiver enfrentando desafios mentais. Psicólogos e psiquiatras estão disponíveis para apoiar você.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345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Mitos sobre Saúde Mental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É importante desmitificar ideias errôneas sobre saúde mental, como a crença de que é sinal de fraqueza pedir ajuda.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5350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Priorizar nossa saúde mental é um passo fundamental para viver uma vida equilibrada e gratificante.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0790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rilha de Vapor">
  <a:themeElements>
    <a:clrScheme name="Trilha de Vap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Trilha de Vap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ilha de Vap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TM04033937[[fn=Trilha de Vapor]]</Template>
  <TotalTime>0</TotalTime>
  <Words>178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Trilha de Vapor</vt:lpstr>
      <vt:lpstr>Saúde Mental</vt:lpstr>
      <vt:lpstr>Introdução</vt:lpstr>
      <vt:lpstr>Fatores da Saúde Mental</vt:lpstr>
      <vt:lpstr>Sinais de Alerta</vt:lpstr>
      <vt:lpstr>Auto-Cuidado</vt:lpstr>
      <vt:lpstr>Importância de Buscar Ajuda</vt:lpstr>
      <vt:lpstr>Mitos sobre Saúde Mental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Saúde Mental</dc:title>
  <dc:creator>Professor</dc:creator>
  <cp:lastModifiedBy>Professor</cp:lastModifiedBy>
  <cp:revision>1</cp:revision>
  <dcterms:created xsi:type="dcterms:W3CDTF">2023-08-21T17:11:06Z</dcterms:created>
  <dcterms:modified xsi:type="dcterms:W3CDTF">2023-08-21T17:11:25Z</dcterms:modified>
</cp:coreProperties>
</file>