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6" r:id="rId2"/>
    <p:sldId id="263" r:id="rId3"/>
    <p:sldId id="262" r:id="rId4"/>
    <p:sldId id="261" r:id="rId5"/>
    <p:sldId id="260" r:id="rId6"/>
    <p:sldId id="259" r:id="rId7"/>
    <p:sldId id="258" r:id="rId8"/>
    <p:sldId id="257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80249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02723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98366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3939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8440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84381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3979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10119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4851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1901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9179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3288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0002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65417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1214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1201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99488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9820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13329-94C0-4101-857B-9C7BD45F775F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D8FC2-8024-4C37-BAF5-37E3CD2B380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36494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Saúde e Cidadania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9381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Conclusão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promoção da saúde e cidadania é um esforço contínuo que depende da colaboração entre indivíduos, governos e organizações. Juntos, podemos construir uma sociedade mais saudável e justa.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29989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Atuais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Apesar dos avanços, ainda enfrentamos desafios na intersecção entre saúde e cidadania, como a desigualdade no acesso aos serviços de saúde e a disseminação de informações falsas.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1571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Participação Cívica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Participar ativamente em questões de saúde pública, como apoiar políticas de saúde e exigir transparência, é um exercício de cidadania que molda o sistema de saúde para melhor.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95544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Responsabilidade Individual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Cada indivíduo tem a responsabilidade de cuidar da sua própria saúde, o que também reflete em uma sociedade mais forte. Escolhas conscientes impactam diretamente no bem-estar coletivo.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0340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Prevenção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Promover a saúde pública também é um dever cidadão. Participar de campanhas de vacinação, adotar hábitos saudáveis e disseminar informações corretas são formas de contribuir com a prevenção de doenças.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30578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Acesso à Saúde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Garantir que todos os cidadãos tenham acesso equitativo a serviços de saúde é um pilar da cidadania. Isso promove a igualdade e contribui para uma sociedade mais saudável.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7245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interligação entre saúde e cidadania é fundamental para o bem-estar da sociedade. Nesta apresentação, exploraremos como esses dois conceitos se entrelaçam e impactam nossa comunidade.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2353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im">
  <a:themeElements>
    <a:clrScheme name="Berlim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m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m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Berlim</Template>
  <TotalTime>0</TotalTime>
  <Words>230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Berlim</vt:lpstr>
      <vt:lpstr>Saúde e Cidadania</vt:lpstr>
      <vt:lpstr>Conclusão</vt:lpstr>
      <vt:lpstr>Desafios Atuais</vt:lpstr>
      <vt:lpstr>Participação Cívica</vt:lpstr>
      <vt:lpstr>Responsabilidade Individual</vt:lpstr>
      <vt:lpstr>Prevenção</vt:lpstr>
      <vt:lpstr>Acesso à Saúde</vt:lpstr>
      <vt:lpstr>Introdução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Saúde e Cidadania</dc:title>
  <dc:creator>Professor</dc:creator>
  <cp:lastModifiedBy>Professor</cp:lastModifiedBy>
  <cp:revision>1</cp:revision>
  <dcterms:created xsi:type="dcterms:W3CDTF">2023-08-21T17:12:15Z</dcterms:created>
  <dcterms:modified xsi:type="dcterms:W3CDTF">2023-08-21T17:12:28Z</dcterms:modified>
</cp:coreProperties>
</file>