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1716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41827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84959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235864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004506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9567249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823726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366205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571978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50870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2643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480648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971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781478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42512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11965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06663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200453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E8C8A6C-82D8-4DA7-AB8C-6FD7DB0C5C6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2F97D36-C0C5-44CD-921C-D0CDC4898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2143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Saúde e Tradição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Explorando a conexão entre hábitos tradicionais e bem-estar moderno.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471785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Herança Cultural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Nossa herança cultural influencia nossas escolhas de estilo de vida e dieta, desempenhando um papel crucial em nossa saúde.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95220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Alimentação Tradicional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dieta tradicional é frequentemente baseada em ingredientes frescos e locais, promovendo a saúde através da nutrição equilibrada.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90076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Medicina Alternativa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Métodos tradicionais de cura, como ervas medicinais e práticas holísticas, ainda desempenham um papel importante na saúde de muitas comunidades.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31317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Ritmos Naturais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Seguir os ritmos naturais do corpo e da natureza pode melhorar nosso sono, digestão e bem-estar geral.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583076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Modernos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Encontrar um equilíbrio entre tradição e inovação é essencial para enfrentar os desafios de saúde do mundo moderno.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581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Cuidado Preventivo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Muitas práticas tradicionais promovem a prevenção, focando em manter a saúde em vez de tratar doenças.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7409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Futuro Integrativo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futuro da saúde pode ser uma integração equilibrada entre abordagens modernas e sabedoria tradicional.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91691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163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Fatia</vt:lpstr>
      <vt:lpstr>Saúde e Tradição</vt:lpstr>
      <vt:lpstr>Herança Cultural</vt:lpstr>
      <vt:lpstr>Alimentação Tradicional</vt:lpstr>
      <vt:lpstr>Medicina Alternativa</vt:lpstr>
      <vt:lpstr>Ritmos Naturais</vt:lpstr>
      <vt:lpstr>Desafios Modernos</vt:lpstr>
      <vt:lpstr>Cuidado Preventivo</vt:lpstr>
      <vt:lpstr>Futuro Integrativo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Saúde e Tradição</dc:title>
  <dc:creator>Professor</dc:creator>
  <cp:lastModifiedBy>Professor</cp:lastModifiedBy>
  <cp:revision>1</cp:revision>
  <dcterms:created xsi:type="dcterms:W3CDTF">2023-08-21T17:03:45Z</dcterms:created>
  <dcterms:modified xsi:type="dcterms:W3CDTF">2023-08-21T17:04:03Z</dcterms:modified>
</cp:coreProperties>
</file>