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733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026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323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2861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455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018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839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058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6626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468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503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6452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8538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915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001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0376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0329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145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5B48B56-AABF-4FD3-AF8A-6A9AA71FE718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C1EE61-B580-4FEB-9557-669149FE185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381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Semioses do Olhar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4240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A comunicação visual vai além das palavras. Nossa expressão facial e olhar são formas poderosas de transmitir significados e emoções.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8502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 olhar é uma forma de expressão universal. Ele pode comunicar alegria, tristeza, surpresa e muito mais, muitas vezes sem a necessidade de palavras.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369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 contato visual é essencial para a conexão humana. Um olhar sincero pode estabelecer laços emocionais e criar empatia entre as pessoas.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35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A interpretação do olhar pode variar de acordo com a cultura. Gestos oculares podem ter diferentes significados em diferentes partes do mundo.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835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 olhar é uma parte essencial da comunicação não-verbal. Ele pode reforçar ou contradizer as palavras que dizemos, transmitindo informações adicionais.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073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O olhar também pode ser usado como uma forma de poder. O olhar intenso pode influenciar a dinâmica de uma conversa ou situação.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4138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Em suma, as semioses do olhar são vastas e complexas, refletindo nossas emoções, intenções e conexões humanas de maneira profunda.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1055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175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Fatia</vt:lpstr>
      <vt:lpstr>Semioses do Olhar</vt:lpstr>
      <vt:lpstr>A comunicação visual vai além das palavras. Nossa expressão facial e olhar são formas poderosas de transmitir significados e emoções.</vt:lpstr>
      <vt:lpstr>O olhar é uma forma de expressão universal. Ele pode comunicar alegria, tristeza, surpresa e muito mais, muitas vezes sem a necessidade de palavras.</vt:lpstr>
      <vt:lpstr>O contato visual é essencial para a conexão humana. Um olhar sincero pode estabelecer laços emocionais e criar empatia entre as pessoas.</vt:lpstr>
      <vt:lpstr>A interpretação do olhar pode variar de acordo com a cultura. Gestos oculares podem ter diferentes significados em diferentes partes do mundo.</vt:lpstr>
      <vt:lpstr>O olhar é uma parte essencial da comunicação não-verbal. Ele pode reforçar ou contradizer as palavras que dizemos, transmitindo informações adicionais.</vt:lpstr>
      <vt:lpstr>O olhar também pode ser usado como uma forma de poder. O olhar intenso pode influenciar a dinâmica de uma conversa ou situação.</vt:lpstr>
      <vt:lpstr>Em suma, as semioses do olhar são vastas e complexas, refletindo nossas emoções, intenções e conexões humanas de maneira profunda.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Semioses do Olhar</dc:title>
  <dc:creator>Professor</dc:creator>
  <cp:lastModifiedBy>Professor</cp:lastModifiedBy>
  <cp:revision>1</cp:revision>
  <dcterms:created xsi:type="dcterms:W3CDTF">2023-08-21T11:48:46Z</dcterms:created>
  <dcterms:modified xsi:type="dcterms:W3CDTF">2023-08-21T11:49:00Z</dcterms:modified>
</cp:coreProperties>
</file>